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bookmarkIdSeed="2">
  <p:sldMasterIdLst>
    <p:sldMasterId id="2147483648" r:id="rId4"/>
  </p:sldMasterIdLst>
  <p:sldIdLst>
    <p:sldId id="256" r:id="rId5"/>
    <p:sldId id="257" r:id="rId6"/>
    <p:sldId id="258" r:id="rId7"/>
    <p:sldId id="259" r:id="rId8"/>
    <p:sldId id="260" r:id="rId9"/>
    <p:sldId id="293" r:id="rId10"/>
    <p:sldId id="292" r:id="rId11"/>
    <p:sldId id="291" r:id="rId12"/>
    <p:sldId id="261" r:id="rId13"/>
    <p:sldId id="282" r:id="rId14"/>
    <p:sldId id="283" r:id="rId15"/>
    <p:sldId id="284" r:id="rId16"/>
    <p:sldId id="285" r:id="rId17"/>
    <p:sldId id="286" r:id="rId18"/>
    <p:sldId id="287" r:id="rId19"/>
    <p:sldId id="288" r:id="rId20"/>
    <p:sldId id="289" r:id="rId21"/>
    <p:sldId id="290" r:id="rId22"/>
    <p:sldId id="262" r:id="rId23"/>
    <p:sldId id="271" r:id="rId24"/>
    <p:sldId id="272" r:id="rId25"/>
    <p:sldId id="273" r:id="rId26"/>
    <p:sldId id="274" r:id="rId27"/>
    <p:sldId id="275" r:id="rId28"/>
    <p:sldId id="276" r:id="rId29"/>
    <p:sldId id="279" r:id="rId30"/>
    <p:sldId id="277" r:id="rId31"/>
    <p:sldId id="278" r:id="rId32"/>
    <p:sldId id="280" r:id="rId33"/>
    <p:sldId id="281" r:id="rId34"/>
    <p:sldId id="263" r:id="rId35"/>
    <p:sldId id="270" r:id="rId36"/>
    <p:sldId id="269" r:id="rId37"/>
  </p:sldIdLst>
  <p:sldSz cx="18288000" cy="10287000"/>
  <p:notesSz cx="6858000" cy="9144000"/>
  <p:embeddedFontLst>
    <p:embeddedFont>
      <p:font typeface="Calibri" panose="020F0502020204030204" pitchFamily="34" charset="0"/>
      <p:regular r:id="rId38"/>
      <p:bold r:id="rId39"/>
      <p:italic r:id="rId40"/>
      <p:boldItalic r:id="rId41"/>
    </p:embeddedFont>
    <p:embeddedFont>
      <p:font typeface="DM Sans" pitchFamily="2" charset="0"/>
      <p:regular r:id="rId42"/>
      <p:bold r:id="rId43"/>
      <p:italic r:id="rId44"/>
      <p:boldItalic r:id="rId45"/>
    </p:embeddedFont>
    <p:embeddedFont>
      <p:font typeface="Repo Bold Bold" panose="020B0604020202020204" charset="0"/>
      <p:regular r:id="rId4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40105C3-089F-4DBE-9B3D-AE9936D565AF}" v="566" dt="2023-12-15T16:15:12.611"/>
    <p1510:client id="{A0FEBB5E-F6B7-4B4B-9A88-DEC862EF9BC7}" v="519" vWet="521" dt="2023-12-15T16:13:53.33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43" d="100"/>
          <a:sy n="43" d="100"/>
        </p:scale>
        <p:origin x="740" y="4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2.fntdata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font" Target="fonts/font5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font" Target="fonts/font7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font" Target="fonts/font6.fntdata"/><Relationship Id="rId48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microsoft.com/office/2015/10/relationships/revisionInfo" Target="revisionInfo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font" Target="fonts/font1.fntdata"/><Relationship Id="rId46" Type="http://schemas.openxmlformats.org/officeDocument/2006/relationships/font" Target="fonts/font9.fntdata"/><Relationship Id="rId20" Type="http://schemas.openxmlformats.org/officeDocument/2006/relationships/slide" Target="slides/slide16.xml"/><Relationship Id="rId41" Type="http://schemas.openxmlformats.org/officeDocument/2006/relationships/font" Target="fonts/font4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sv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29.png"/><Relationship Id="rId7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svg"/><Relationship Id="rId11" Type="http://schemas.openxmlformats.org/officeDocument/2006/relationships/image" Target="../media/image44.png"/><Relationship Id="rId5" Type="http://schemas.openxmlformats.org/officeDocument/2006/relationships/image" Target="../media/image31.png"/><Relationship Id="rId10" Type="http://schemas.openxmlformats.org/officeDocument/2006/relationships/image" Target="../media/image22.svg"/><Relationship Id="rId4" Type="http://schemas.openxmlformats.org/officeDocument/2006/relationships/image" Target="../media/image30.svg"/><Relationship Id="rId9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3" Type="http://schemas.openxmlformats.org/officeDocument/2006/relationships/image" Target="../media/image29.png"/><Relationship Id="rId7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svg"/><Relationship Id="rId5" Type="http://schemas.openxmlformats.org/officeDocument/2006/relationships/image" Target="../media/image31.png"/><Relationship Id="rId10" Type="http://schemas.openxmlformats.org/officeDocument/2006/relationships/image" Target="../media/image36.svg"/><Relationship Id="rId4" Type="http://schemas.openxmlformats.org/officeDocument/2006/relationships/image" Target="../media/image37.svg"/><Relationship Id="rId9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3" Type="http://schemas.openxmlformats.org/officeDocument/2006/relationships/image" Target="../media/image29.png"/><Relationship Id="rId7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svg"/><Relationship Id="rId5" Type="http://schemas.openxmlformats.org/officeDocument/2006/relationships/image" Target="../media/image31.png"/><Relationship Id="rId10" Type="http://schemas.openxmlformats.org/officeDocument/2006/relationships/image" Target="../media/image36.svg"/><Relationship Id="rId4" Type="http://schemas.openxmlformats.org/officeDocument/2006/relationships/image" Target="../media/image37.svg"/><Relationship Id="rId9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svg"/><Relationship Id="rId3" Type="http://schemas.openxmlformats.org/officeDocument/2006/relationships/image" Target="../media/image29.png"/><Relationship Id="rId7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svg"/><Relationship Id="rId11" Type="http://schemas.openxmlformats.org/officeDocument/2006/relationships/image" Target="../media/image50.png"/><Relationship Id="rId5" Type="http://schemas.openxmlformats.org/officeDocument/2006/relationships/image" Target="../media/image31.png"/><Relationship Id="rId10" Type="http://schemas.openxmlformats.org/officeDocument/2006/relationships/image" Target="../media/image49.svg"/><Relationship Id="rId4" Type="http://schemas.openxmlformats.org/officeDocument/2006/relationships/image" Target="../media/image46.svg"/><Relationship Id="rId9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svg"/><Relationship Id="rId3" Type="http://schemas.openxmlformats.org/officeDocument/2006/relationships/image" Target="../media/image29.png"/><Relationship Id="rId7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svg"/><Relationship Id="rId11" Type="http://schemas.openxmlformats.org/officeDocument/2006/relationships/image" Target="../media/image51.png"/><Relationship Id="rId5" Type="http://schemas.openxmlformats.org/officeDocument/2006/relationships/image" Target="../media/image31.png"/><Relationship Id="rId10" Type="http://schemas.openxmlformats.org/officeDocument/2006/relationships/image" Target="../media/image49.svg"/><Relationship Id="rId4" Type="http://schemas.openxmlformats.org/officeDocument/2006/relationships/image" Target="../media/image46.svg"/><Relationship Id="rId9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svg"/><Relationship Id="rId3" Type="http://schemas.openxmlformats.org/officeDocument/2006/relationships/image" Target="../media/image29.png"/><Relationship Id="rId7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svg"/><Relationship Id="rId11" Type="http://schemas.openxmlformats.org/officeDocument/2006/relationships/image" Target="../media/image52.png"/><Relationship Id="rId5" Type="http://schemas.openxmlformats.org/officeDocument/2006/relationships/image" Target="../media/image31.png"/><Relationship Id="rId10" Type="http://schemas.openxmlformats.org/officeDocument/2006/relationships/image" Target="../media/image49.svg"/><Relationship Id="rId4" Type="http://schemas.openxmlformats.org/officeDocument/2006/relationships/image" Target="../media/image46.svg"/><Relationship Id="rId9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svg"/><Relationship Id="rId3" Type="http://schemas.openxmlformats.org/officeDocument/2006/relationships/image" Target="../media/image29.png"/><Relationship Id="rId7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svg"/><Relationship Id="rId11" Type="http://schemas.openxmlformats.org/officeDocument/2006/relationships/image" Target="../media/image53.png"/><Relationship Id="rId5" Type="http://schemas.openxmlformats.org/officeDocument/2006/relationships/image" Target="../media/image31.png"/><Relationship Id="rId10" Type="http://schemas.openxmlformats.org/officeDocument/2006/relationships/image" Target="../media/image49.svg"/><Relationship Id="rId4" Type="http://schemas.openxmlformats.org/officeDocument/2006/relationships/image" Target="../media/image46.svg"/><Relationship Id="rId9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svg"/><Relationship Id="rId3" Type="http://schemas.openxmlformats.org/officeDocument/2006/relationships/image" Target="../media/image29.png"/><Relationship Id="rId7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svg"/><Relationship Id="rId11" Type="http://schemas.openxmlformats.org/officeDocument/2006/relationships/image" Target="../media/image54.png"/><Relationship Id="rId5" Type="http://schemas.openxmlformats.org/officeDocument/2006/relationships/image" Target="../media/image31.png"/><Relationship Id="rId10" Type="http://schemas.openxmlformats.org/officeDocument/2006/relationships/image" Target="../media/image49.svg"/><Relationship Id="rId4" Type="http://schemas.openxmlformats.org/officeDocument/2006/relationships/image" Target="../media/image46.svg"/><Relationship Id="rId9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svg"/><Relationship Id="rId3" Type="http://schemas.openxmlformats.org/officeDocument/2006/relationships/image" Target="../media/image29.png"/><Relationship Id="rId7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svg"/><Relationship Id="rId11" Type="http://schemas.openxmlformats.org/officeDocument/2006/relationships/image" Target="../media/image55.png"/><Relationship Id="rId5" Type="http://schemas.openxmlformats.org/officeDocument/2006/relationships/image" Target="../media/image31.png"/><Relationship Id="rId10" Type="http://schemas.openxmlformats.org/officeDocument/2006/relationships/image" Target="../media/image49.svg"/><Relationship Id="rId4" Type="http://schemas.openxmlformats.org/officeDocument/2006/relationships/image" Target="../media/image46.svg"/><Relationship Id="rId9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image" Target="../media/image15.png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16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16.sv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29.png"/><Relationship Id="rId7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svg"/><Relationship Id="rId11" Type="http://schemas.openxmlformats.org/officeDocument/2006/relationships/image" Target="../media/image56.png"/><Relationship Id="rId5" Type="http://schemas.openxmlformats.org/officeDocument/2006/relationships/image" Target="../media/image31.png"/><Relationship Id="rId10" Type="http://schemas.openxmlformats.org/officeDocument/2006/relationships/image" Target="../media/image22.svg"/><Relationship Id="rId4" Type="http://schemas.openxmlformats.org/officeDocument/2006/relationships/image" Target="../media/image30.svg"/><Relationship Id="rId9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29.png"/><Relationship Id="rId7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svg"/><Relationship Id="rId11" Type="http://schemas.openxmlformats.org/officeDocument/2006/relationships/image" Target="../media/image57.png"/><Relationship Id="rId5" Type="http://schemas.openxmlformats.org/officeDocument/2006/relationships/image" Target="../media/image31.png"/><Relationship Id="rId10" Type="http://schemas.openxmlformats.org/officeDocument/2006/relationships/image" Target="../media/image22.svg"/><Relationship Id="rId4" Type="http://schemas.openxmlformats.org/officeDocument/2006/relationships/image" Target="../media/image30.svg"/><Relationship Id="rId9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29.png"/><Relationship Id="rId7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svg"/><Relationship Id="rId11" Type="http://schemas.openxmlformats.org/officeDocument/2006/relationships/image" Target="../media/image58.png"/><Relationship Id="rId5" Type="http://schemas.openxmlformats.org/officeDocument/2006/relationships/image" Target="../media/image31.png"/><Relationship Id="rId10" Type="http://schemas.openxmlformats.org/officeDocument/2006/relationships/image" Target="../media/image22.svg"/><Relationship Id="rId4" Type="http://schemas.openxmlformats.org/officeDocument/2006/relationships/image" Target="../media/image30.svg"/><Relationship Id="rId9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29.png"/><Relationship Id="rId7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svg"/><Relationship Id="rId11" Type="http://schemas.openxmlformats.org/officeDocument/2006/relationships/image" Target="../media/image59.png"/><Relationship Id="rId5" Type="http://schemas.openxmlformats.org/officeDocument/2006/relationships/image" Target="../media/image31.png"/><Relationship Id="rId10" Type="http://schemas.openxmlformats.org/officeDocument/2006/relationships/image" Target="../media/image22.svg"/><Relationship Id="rId4" Type="http://schemas.openxmlformats.org/officeDocument/2006/relationships/image" Target="../media/image30.svg"/><Relationship Id="rId9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31.png"/><Relationship Id="rId7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svg"/><Relationship Id="rId11" Type="http://schemas.openxmlformats.org/officeDocument/2006/relationships/image" Target="../media/image30.svg"/><Relationship Id="rId5" Type="http://schemas.openxmlformats.org/officeDocument/2006/relationships/image" Target="../media/image15.png"/><Relationship Id="rId10" Type="http://schemas.openxmlformats.org/officeDocument/2006/relationships/image" Target="../media/image29.png"/><Relationship Id="rId4" Type="http://schemas.openxmlformats.org/officeDocument/2006/relationships/image" Target="../media/image32.svg"/><Relationship Id="rId9" Type="http://schemas.openxmlformats.org/officeDocument/2006/relationships/image" Target="../media/image6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31.png"/><Relationship Id="rId7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svg"/><Relationship Id="rId11" Type="http://schemas.openxmlformats.org/officeDocument/2006/relationships/image" Target="../media/image30.svg"/><Relationship Id="rId5" Type="http://schemas.openxmlformats.org/officeDocument/2006/relationships/image" Target="../media/image15.png"/><Relationship Id="rId10" Type="http://schemas.openxmlformats.org/officeDocument/2006/relationships/image" Target="../media/image29.png"/><Relationship Id="rId4" Type="http://schemas.openxmlformats.org/officeDocument/2006/relationships/image" Target="../media/image32.svg"/><Relationship Id="rId9" Type="http://schemas.openxmlformats.org/officeDocument/2006/relationships/image" Target="../media/image61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31.png"/><Relationship Id="rId7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svg"/><Relationship Id="rId11" Type="http://schemas.openxmlformats.org/officeDocument/2006/relationships/image" Target="../media/image62.png"/><Relationship Id="rId5" Type="http://schemas.openxmlformats.org/officeDocument/2006/relationships/image" Target="../media/image15.png"/><Relationship Id="rId10" Type="http://schemas.openxmlformats.org/officeDocument/2006/relationships/image" Target="../media/image30.svg"/><Relationship Id="rId4" Type="http://schemas.openxmlformats.org/officeDocument/2006/relationships/image" Target="../media/image32.svg"/><Relationship Id="rId9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29.png"/><Relationship Id="rId7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svg"/><Relationship Id="rId11" Type="http://schemas.openxmlformats.org/officeDocument/2006/relationships/image" Target="../media/image63.png"/><Relationship Id="rId5" Type="http://schemas.openxmlformats.org/officeDocument/2006/relationships/image" Target="../media/image31.png"/><Relationship Id="rId10" Type="http://schemas.openxmlformats.org/officeDocument/2006/relationships/image" Target="../media/image22.svg"/><Relationship Id="rId4" Type="http://schemas.openxmlformats.org/officeDocument/2006/relationships/image" Target="../media/image30.svg"/><Relationship Id="rId9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29.png"/><Relationship Id="rId7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svg"/><Relationship Id="rId11" Type="http://schemas.openxmlformats.org/officeDocument/2006/relationships/image" Target="../media/image64.png"/><Relationship Id="rId5" Type="http://schemas.openxmlformats.org/officeDocument/2006/relationships/image" Target="../media/image31.png"/><Relationship Id="rId10" Type="http://schemas.openxmlformats.org/officeDocument/2006/relationships/image" Target="../media/image22.svg"/><Relationship Id="rId4" Type="http://schemas.openxmlformats.org/officeDocument/2006/relationships/image" Target="../media/image30.svg"/><Relationship Id="rId9" Type="http://schemas.openxmlformats.org/officeDocument/2006/relationships/image" Target="../media/image21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29.png"/><Relationship Id="rId7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svg"/><Relationship Id="rId11" Type="http://schemas.openxmlformats.org/officeDocument/2006/relationships/image" Target="../media/image65.png"/><Relationship Id="rId5" Type="http://schemas.openxmlformats.org/officeDocument/2006/relationships/image" Target="../media/image31.png"/><Relationship Id="rId10" Type="http://schemas.openxmlformats.org/officeDocument/2006/relationships/image" Target="../media/image22.svg"/><Relationship Id="rId4" Type="http://schemas.openxmlformats.org/officeDocument/2006/relationships/image" Target="../media/image30.svg"/><Relationship Id="rId9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8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sv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svg"/><Relationship Id="rId4" Type="http://schemas.openxmlformats.org/officeDocument/2006/relationships/image" Target="../media/image20.svg"/><Relationship Id="rId9" Type="http://schemas.openxmlformats.org/officeDocument/2006/relationships/image" Target="../media/image25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29.png"/><Relationship Id="rId7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svg"/><Relationship Id="rId11" Type="http://schemas.openxmlformats.org/officeDocument/2006/relationships/image" Target="../media/image66.png"/><Relationship Id="rId5" Type="http://schemas.openxmlformats.org/officeDocument/2006/relationships/image" Target="../media/image31.png"/><Relationship Id="rId10" Type="http://schemas.openxmlformats.org/officeDocument/2006/relationships/image" Target="../media/image22.svg"/><Relationship Id="rId4" Type="http://schemas.openxmlformats.org/officeDocument/2006/relationships/image" Target="../media/image30.svg"/><Relationship Id="rId9" Type="http://schemas.openxmlformats.org/officeDocument/2006/relationships/image" Target="../media/image21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image" Target="../media/image15.png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16.sv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svg"/><Relationship Id="rId3" Type="http://schemas.openxmlformats.org/officeDocument/2006/relationships/image" Target="../media/image19.png"/><Relationship Id="rId7" Type="http://schemas.openxmlformats.org/officeDocument/2006/relationships/image" Target="../media/image6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10" Type="http://schemas.openxmlformats.org/officeDocument/2006/relationships/image" Target="../media/image70.svg"/><Relationship Id="rId4" Type="http://schemas.openxmlformats.org/officeDocument/2006/relationships/image" Target="../media/image20.svg"/><Relationship Id="rId9" Type="http://schemas.openxmlformats.org/officeDocument/2006/relationships/image" Target="../media/image69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13" Type="http://schemas.openxmlformats.org/officeDocument/2006/relationships/image" Target="../media/image77.png"/><Relationship Id="rId18" Type="http://schemas.openxmlformats.org/officeDocument/2006/relationships/image" Target="../media/image30.svg"/><Relationship Id="rId3" Type="http://schemas.openxmlformats.org/officeDocument/2006/relationships/image" Target="../media/image31.png"/><Relationship Id="rId7" Type="http://schemas.openxmlformats.org/officeDocument/2006/relationships/image" Target="../media/image13.png"/><Relationship Id="rId12" Type="http://schemas.openxmlformats.org/officeDocument/2006/relationships/image" Target="../media/image76.svg"/><Relationship Id="rId17" Type="http://schemas.openxmlformats.org/officeDocument/2006/relationships/image" Target="../media/image29.png"/><Relationship Id="rId2" Type="http://schemas.openxmlformats.org/officeDocument/2006/relationships/image" Target="../media/image1.png"/><Relationship Id="rId16" Type="http://schemas.openxmlformats.org/officeDocument/2006/relationships/image" Target="../media/image9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svg"/><Relationship Id="rId11" Type="http://schemas.openxmlformats.org/officeDocument/2006/relationships/image" Target="../media/image75.png"/><Relationship Id="rId5" Type="http://schemas.openxmlformats.org/officeDocument/2006/relationships/image" Target="../media/image71.png"/><Relationship Id="rId15" Type="http://schemas.openxmlformats.org/officeDocument/2006/relationships/image" Target="../media/image8.png"/><Relationship Id="rId10" Type="http://schemas.openxmlformats.org/officeDocument/2006/relationships/image" Target="../media/image74.svg"/><Relationship Id="rId4" Type="http://schemas.openxmlformats.org/officeDocument/2006/relationships/image" Target="../media/image32.svg"/><Relationship Id="rId9" Type="http://schemas.openxmlformats.org/officeDocument/2006/relationships/image" Target="../media/image73.png"/><Relationship Id="rId14" Type="http://schemas.openxmlformats.org/officeDocument/2006/relationships/image" Target="../media/image78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image" Target="../media/image15.png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16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29.png"/><Relationship Id="rId7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10" Type="http://schemas.openxmlformats.org/officeDocument/2006/relationships/image" Target="../media/image22.svg"/><Relationship Id="rId4" Type="http://schemas.openxmlformats.org/officeDocument/2006/relationships/image" Target="../media/image30.svg"/><Relationship Id="rId9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3" Type="http://schemas.openxmlformats.org/officeDocument/2006/relationships/image" Target="../media/image31.png"/><Relationship Id="rId7" Type="http://schemas.openxmlformats.org/officeDocument/2006/relationships/image" Target="../media/image21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svg"/><Relationship Id="rId5" Type="http://schemas.openxmlformats.org/officeDocument/2006/relationships/image" Target="../media/image15.png"/><Relationship Id="rId10" Type="http://schemas.openxmlformats.org/officeDocument/2006/relationships/image" Target="../media/image37.svg"/><Relationship Id="rId4" Type="http://schemas.openxmlformats.org/officeDocument/2006/relationships/image" Target="../media/image34.svg"/><Relationship Id="rId9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29.png"/><Relationship Id="rId7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10" Type="http://schemas.openxmlformats.org/officeDocument/2006/relationships/image" Target="../media/image22.svg"/><Relationship Id="rId4" Type="http://schemas.openxmlformats.org/officeDocument/2006/relationships/image" Target="../media/image30.svg"/><Relationship Id="rId9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13" Type="http://schemas.openxmlformats.org/officeDocument/2006/relationships/image" Target="../media/image40.png"/><Relationship Id="rId3" Type="http://schemas.openxmlformats.org/officeDocument/2006/relationships/image" Target="../media/image29.png"/><Relationship Id="rId7" Type="http://schemas.openxmlformats.org/officeDocument/2006/relationships/image" Target="../media/image15.png"/><Relationship Id="rId12" Type="http://schemas.openxmlformats.org/officeDocument/2006/relationships/image" Target="../media/image39.png"/><Relationship Id="rId2" Type="http://schemas.openxmlformats.org/officeDocument/2006/relationships/image" Target="../media/image1.png"/><Relationship Id="rId16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svg"/><Relationship Id="rId11" Type="http://schemas.openxmlformats.org/officeDocument/2006/relationships/image" Target="../media/image38.png"/><Relationship Id="rId5" Type="http://schemas.openxmlformats.org/officeDocument/2006/relationships/image" Target="../media/image31.png"/><Relationship Id="rId15" Type="http://schemas.openxmlformats.org/officeDocument/2006/relationships/image" Target="../media/image42.png"/><Relationship Id="rId10" Type="http://schemas.openxmlformats.org/officeDocument/2006/relationships/image" Target="../media/image22.svg"/><Relationship Id="rId4" Type="http://schemas.openxmlformats.org/officeDocument/2006/relationships/image" Target="../media/image30.svg"/><Relationship Id="rId9" Type="http://schemas.openxmlformats.org/officeDocument/2006/relationships/image" Target="../media/image21.png"/><Relationship Id="rId14" Type="http://schemas.openxmlformats.org/officeDocument/2006/relationships/image" Target="../media/image4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image" Target="../media/image15.png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16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633642" y="2346166"/>
            <a:ext cx="15325516" cy="5747068"/>
          </a:xfrm>
          <a:custGeom>
            <a:avLst/>
            <a:gdLst/>
            <a:ahLst/>
            <a:cxnLst/>
            <a:rect l="l" t="t" r="r" b="b"/>
            <a:pathLst>
              <a:path w="15325516" h="5747068">
                <a:moveTo>
                  <a:pt x="0" y="0"/>
                </a:moveTo>
                <a:lnTo>
                  <a:pt x="15325516" y="0"/>
                </a:lnTo>
                <a:lnTo>
                  <a:pt x="15325516" y="5747068"/>
                </a:lnTo>
                <a:lnTo>
                  <a:pt x="0" y="57470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481242" y="2193766"/>
            <a:ext cx="15325516" cy="5747068"/>
          </a:xfrm>
          <a:custGeom>
            <a:avLst/>
            <a:gdLst/>
            <a:ahLst/>
            <a:cxnLst/>
            <a:rect l="l" t="t" r="r" b="b"/>
            <a:pathLst>
              <a:path w="15325516" h="5747068">
                <a:moveTo>
                  <a:pt x="0" y="0"/>
                </a:moveTo>
                <a:lnTo>
                  <a:pt x="15325516" y="0"/>
                </a:lnTo>
                <a:lnTo>
                  <a:pt x="15325516" y="5747068"/>
                </a:lnTo>
                <a:lnTo>
                  <a:pt x="0" y="57470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1280600">
            <a:off x="-2095788" y="7351783"/>
            <a:ext cx="6248976" cy="3442617"/>
          </a:xfrm>
          <a:custGeom>
            <a:avLst/>
            <a:gdLst/>
            <a:ahLst/>
            <a:cxnLst/>
            <a:rect l="l" t="t" r="r" b="b"/>
            <a:pathLst>
              <a:path w="6248976" h="3442617">
                <a:moveTo>
                  <a:pt x="0" y="0"/>
                </a:moveTo>
                <a:lnTo>
                  <a:pt x="6248976" y="0"/>
                </a:lnTo>
                <a:lnTo>
                  <a:pt x="6248976" y="3442618"/>
                </a:lnTo>
                <a:lnTo>
                  <a:pt x="0" y="344261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935593">
            <a:off x="13604796" y="-974843"/>
            <a:ext cx="6158232" cy="3392626"/>
          </a:xfrm>
          <a:custGeom>
            <a:avLst/>
            <a:gdLst/>
            <a:ahLst/>
            <a:cxnLst/>
            <a:rect l="l" t="t" r="r" b="b"/>
            <a:pathLst>
              <a:path w="6158232" h="3392626">
                <a:moveTo>
                  <a:pt x="0" y="0"/>
                </a:moveTo>
                <a:lnTo>
                  <a:pt x="6158232" y="0"/>
                </a:lnTo>
                <a:lnTo>
                  <a:pt x="6158232" y="3392626"/>
                </a:lnTo>
                <a:lnTo>
                  <a:pt x="0" y="339262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0960546" y="2849085"/>
            <a:ext cx="5438226" cy="6224007"/>
          </a:xfrm>
          <a:custGeom>
            <a:avLst/>
            <a:gdLst/>
            <a:ahLst/>
            <a:cxnLst/>
            <a:rect l="l" t="t" r="r" b="b"/>
            <a:pathLst>
              <a:path w="5438226" h="6224007">
                <a:moveTo>
                  <a:pt x="0" y="0"/>
                </a:moveTo>
                <a:lnTo>
                  <a:pt x="5438226" y="0"/>
                </a:lnTo>
                <a:lnTo>
                  <a:pt x="5438226" y="6224007"/>
                </a:lnTo>
                <a:lnTo>
                  <a:pt x="0" y="6224007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2753205" y="4262376"/>
            <a:ext cx="4809948" cy="577194"/>
          </a:xfrm>
          <a:custGeom>
            <a:avLst/>
            <a:gdLst/>
            <a:ahLst/>
            <a:cxnLst/>
            <a:rect l="l" t="t" r="r" b="b"/>
            <a:pathLst>
              <a:path w="4809948" h="577194">
                <a:moveTo>
                  <a:pt x="0" y="0"/>
                </a:moveTo>
                <a:lnTo>
                  <a:pt x="4809948" y="0"/>
                </a:lnTo>
                <a:lnTo>
                  <a:pt x="4809948" y="577194"/>
                </a:lnTo>
                <a:lnTo>
                  <a:pt x="0" y="57719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3005410" y="6787946"/>
            <a:ext cx="4689245" cy="5697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04"/>
              </a:lnSpc>
            </a:pPr>
            <a:r>
              <a:rPr lang="en-US" sz="4000" spc="-31">
                <a:solidFill>
                  <a:srgbClr val="000000"/>
                </a:solidFill>
                <a:latin typeface="DM Sans"/>
              </a:rPr>
              <a:t>Nhóm 6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873908" y="2578658"/>
            <a:ext cx="7301985" cy="40325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6722"/>
              </a:lnSpc>
              <a:spcBef>
                <a:spcPct val="0"/>
              </a:spcBef>
            </a:pPr>
            <a:r>
              <a:rPr lang="en-US" sz="10000" err="1">
                <a:solidFill>
                  <a:srgbClr val="000000"/>
                </a:solidFill>
                <a:latin typeface="Repo Bold Bold"/>
              </a:rPr>
              <a:t>Quản</a:t>
            </a:r>
            <a:r>
              <a:rPr lang="en-US" sz="10000">
                <a:solidFill>
                  <a:srgbClr val="000000"/>
                </a:solidFill>
                <a:latin typeface="Repo Bold Bold"/>
              </a:rPr>
              <a:t> </a:t>
            </a:r>
            <a:r>
              <a:rPr lang="en-US" sz="10000" err="1">
                <a:solidFill>
                  <a:srgbClr val="000000"/>
                </a:solidFill>
                <a:latin typeface="Repo Bold Bold"/>
              </a:rPr>
              <a:t>lý</a:t>
            </a:r>
            <a:r>
              <a:rPr lang="en-US" sz="10000">
                <a:solidFill>
                  <a:srgbClr val="000000"/>
                </a:solidFill>
                <a:latin typeface="Repo Bold Bold"/>
              </a:rPr>
              <a:t> </a:t>
            </a:r>
            <a:r>
              <a:rPr lang="en-US" sz="10000" err="1">
                <a:solidFill>
                  <a:srgbClr val="000000"/>
                </a:solidFill>
                <a:latin typeface="Repo Bold Bold"/>
              </a:rPr>
              <a:t>Khách</a:t>
            </a:r>
            <a:r>
              <a:rPr lang="en-US" sz="10000">
                <a:solidFill>
                  <a:srgbClr val="000000"/>
                </a:solidFill>
                <a:latin typeface="Repo Bold Bold"/>
              </a:rPr>
              <a:t> </a:t>
            </a:r>
            <a:r>
              <a:rPr lang="en-US" sz="10000" err="1">
                <a:solidFill>
                  <a:srgbClr val="000000"/>
                </a:solidFill>
                <a:latin typeface="Repo Bold Bold"/>
              </a:rPr>
              <a:t>sạn</a:t>
            </a:r>
            <a:endParaRPr lang="en-US" sz="10000">
              <a:solidFill>
                <a:srgbClr val="000000"/>
              </a:solidFill>
              <a:latin typeface="Repo Bold Bold"/>
            </a:endParaRPr>
          </a:p>
        </p:txBody>
      </p:sp>
      <p:sp>
        <p:nvSpPr>
          <p:cNvPr id="11" name="Freeform 12">
            <a:extLst>
              <a:ext uri="{FF2B5EF4-FFF2-40B4-BE49-F238E27FC236}">
                <a16:creationId xmlns:a16="http://schemas.microsoft.com/office/drawing/2014/main" id="{1E16CE26-9A48-D437-97E5-A39CF6A90855}"/>
              </a:ext>
            </a:extLst>
          </p:cNvPr>
          <p:cNvSpPr/>
          <p:nvPr/>
        </p:nvSpPr>
        <p:spPr>
          <a:xfrm rot="11518707" flipH="1" flipV="1">
            <a:off x="445305" y="6605533"/>
            <a:ext cx="2397621" cy="1083022"/>
          </a:xfrm>
          <a:custGeom>
            <a:avLst/>
            <a:gdLst/>
            <a:ahLst/>
            <a:cxnLst/>
            <a:rect l="l" t="t" r="r" b="b"/>
            <a:pathLst>
              <a:path w="2397621" h="1083022">
                <a:moveTo>
                  <a:pt x="2397620" y="1083021"/>
                </a:moveTo>
                <a:lnTo>
                  <a:pt x="0" y="1083021"/>
                </a:lnTo>
                <a:lnTo>
                  <a:pt x="0" y="0"/>
                </a:lnTo>
                <a:lnTo>
                  <a:pt x="2397620" y="0"/>
                </a:lnTo>
                <a:lnTo>
                  <a:pt x="2397620" y="1083021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9675" y="10587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5979872" y="7777888"/>
            <a:ext cx="4616256" cy="4490358"/>
          </a:xfrm>
          <a:custGeom>
            <a:avLst/>
            <a:gdLst/>
            <a:ahLst/>
            <a:cxnLst/>
            <a:rect l="l" t="t" r="r" b="b"/>
            <a:pathLst>
              <a:path w="4616256" h="4490358">
                <a:moveTo>
                  <a:pt x="0" y="0"/>
                </a:moveTo>
                <a:lnTo>
                  <a:pt x="4616256" y="0"/>
                </a:lnTo>
                <a:lnTo>
                  <a:pt x="4616256" y="4490358"/>
                </a:lnTo>
                <a:lnTo>
                  <a:pt x="0" y="449035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6578623" y="2815166"/>
            <a:ext cx="12283179" cy="8017566"/>
          </a:xfrm>
          <a:custGeom>
            <a:avLst/>
            <a:gdLst/>
            <a:ahLst/>
            <a:cxnLst/>
            <a:rect l="l" t="t" r="r" b="b"/>
            <a:pathLst>
              <a:path w="12283179" h="8017566">
                <a:moveTo>
                  <a:pt x="0" y="0"/>
                </a:moveTo>
                <a:lnTo>
                  <a:pt x="12283180" y="0"/>
                </a:lnTo>
                <a:lnTo>
                  <a:pt x="12283180" y="8017566"/>
                </a:lnTo>
                <a:lnTo>
                  <a:pt x="0" y="801756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8174348">
            <a:off x="-3231486" y="-668455"/>
            <a:ext cx="8162855" cy="4496991"/>
          </a:xfrm>
          <a:custGeom>
            <a:avLst/>
            <a:gdLst/>
            <a:ahLst/>
            <a:cxnLst/>
            <a:rect l="l" t="t" r="r" b="b"/>
            <a:pathLst>
              <a:path w="8162855" h="4496991">
                <a:moveTo>
                  <a:pt x="0" y="0"/>
                </a:moveTo>
                <a:lnTo>
                  <a:pt x="8162855" y="0"/>
                </a:lnTo>
                <a:lnTo>
                  <a:pt x="8162855" y="4496990"/>
                </a:lnTo>
                <a:lnTo>
                  <a:pt x="0" y="449699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rot="1683888">
            <a:off x="16330306" y="-1977533"/>
            <a:ext cx="1857988" cy="3976240"/>
          </a:xfrm>
          <a:custGeom>
            <a:avLst/>
            <a:gdLst/>
            <a:ahLst/>
            <a:cxnLst/>
            <a:rect l="l" t="t" r="r" b="b"/>
            <a:pathLst>
              <a:path w="1857988" h="3976240">
                <a:moveTo>
                  <a:pt x="0" y="0"/>
                </a:moveTo>
                <a:lnTo>
                  <a:pt x="1857988" y="0"/>
                </a:lnTo>
                <a:lnTo>
                  <a:pt x="1857988" y="3976240"/>
                </a:lnTo>
                <a:lnTo>
                  <a:pt x="0" y="397624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879923" y="270220"/>
            <a:ext cx="16798477" cy="12191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844131" lvl="1">
              <a:lnSpc>
                <a:spcPts val="10947"/>
              </a:lnSpc>
              <a:spcBef>
                <a:spcPct val="0"/>
              </a:spcBef>
            </a:pPr>
            <a:r>
              <a:rPr lang="en-US" sz="6000">
                <a:solidFill>
                  <a:srgbClr val="000000"/>
                </a:solidFill>
                <a:latin typeface="Repo Bold Bold"/>
              </a:rPr>
              <a:t>Sơ </a:t>
            </a:r>
            <a:r>
              <a:rPr lang="en-US" sz="6000" err="1">
                <a:solidFill>
                  <a:srgbClr val="000000"/>
                </a:solidFill>
                <a:latin typeface="Repo Bold Bold"/>
              </a:rPr>
              <a:t>đồ</a:t>
            </a:r>
            <a:r>
              <a:rPr lang="en-US" sz="6000">
                <a:solidFill>
                  <a:srgbClr val="000000"/>
                </a:solidFill>
                <a:latin typeface="Repo Bold Bold"/>
              </a:rPr>
              <a:t> </a:t>
            </a:r>
            <a:r>
              <a:rPr lang="en-US" sz="6000" err="1">
                <a:solidFill>
                  <a:srgbClr val="000000"/>
                </a:solidFill>
                <a:latin typeface="Repo Bold Bold"/>
              </a:rPr>
              <a:t>phân</a:t>
            </a:r>
            <a:r>
              <a:rPr lang="en-US" sz="6000">
                <a:solidFill>
                  <a:srgbClr val="000000"/>
                </a:solidFill>
                <a:latin typeface="Repo Bold Bold"/>
              </a:rPr>
              <a:t> </a:t>
            </a:r>
            <a:r>
              <a:rPr lang="en-US" sz="6000" err="1">
                <a:solidFill>
                  <a:srgbClr val="000000"/>
                </a:solidFill>
                <a:latin typeface="Repo Bold Bold"/>
              </a:rPr>
              <a:t>cấp</a:t>
            </a:r>
            <a:r>
              <a:rPr lang="en-US" sz="6000">
                <a:solidFill>
                  <a:srgbClr val="000000"/>
                </a:solidFill>
                <a:latin typeface="Repo Bold Bold"/>
              </a:rPr>
              <a:t> </a:t>
            </a:r>
            <a:r>
              <a:rPr lang="en-US" sz="6000" err="1">
                <a:solidFill>
                  <a:srgbClr val="000000"/>
                </a:solidFill>
                <a:latin typeface="Repo Bold Bold"/>
              </a:rPr>
              <a:t>chức</a:t>
            </a:r>
            <a:r>
              <a:rPr lang="en-US" sz="6000">
                <a:solidFill>
                  <a:srgbClr val="000000"/>
                </a:solidFill>
                <a:latin typeface="Repo Bold Bold"/>
              </a:rPr>
              <a:t> </a:t>
            </a:r>
            <a:r>
              <a:rPr lang="en-US" sz="6000" err="1">
                <a:solidFill>
                  <a:srgbClr val="000000"/>
                </a:solidFill>
                <a:latin typeface="Repo Bold Bold"/>
              </a:rPr>
              <a:t>năng</a:t>
            </a:r>
            <a:r>
              <a:rPr lang="en-US" sz="6000">
                <a:solidFill>
                  <a:srgbClr val="000000"/>
                </a:solidFill>
                <a:latin typeface="Repo Bold Bold"/>
              </a:rPr>
              <a:t> (BFD)</a:t>
            </a:r>
          </a:p>
        </p:txBody>
      </p:sp>
      <p:grpSp>
        <p:nvGrpSpPr>
          <p:cNvPr id="13" name="Group 6">
            <a:extLst>
              <a:ext uri="{FF2B5EF4-FFF2-40B4-BE49-F238E27FC236}">
                <a16:creationId xmlns:a16="http://schemas.microsoft.com/office/drawing/2014/main" id="{785B8460-F965-F86F-2E45-6E929192E904}"/>
              </a:ext>
            </a:extLst>
          </p:cNvPr>
          <p:cNvGrpSpPr/>
          <p:nvPr/>
        </p:nvGrpSpPr>
        <p:grpSpPr>
          <a:xfrm>
            <a:off x="744761" y="501957"/>
            <a:ext cx="16798477" cy="9589140"/>
            <a:chOff x="0" y="-9525"/>
            <a:chExt cx="7822004" cy="4001793"/>
          </a:xfrm>
        </p:grpSpPr>
        <p:sp>
          <p:nvSpPr>
            <p:cNvPr id="15" name="TextBox 8">
              <a:extLst>
                <a:ext uri="{FF2B5EF4-FFF2-40B4-BE49-F238E27FC236}">
                  <a16:creationId xmlns:a16="http://schemas.microsoft.com/office/drawing/2014/main" id="{7FCE55E2-513C-6963-77B6-25B04D3E3C81}"/>
                </a:ext>
              </a:extLst>
            </p:cNvPr>
            <p:cNvSpPr txBox="1"/>
            <p:nvPr/>
          </p:nvSpPr>
          <p:spPr>
            <a:xfrm>
              <a:off x="0" y="-9525"/>
              <a:ext cx="7717538" cy="3561406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700"/>
                </a:lnSpc>
                <a:spcBef>
                  <a:spcPct val="0"/>
                </a:spcBef>
              </a:pPr>
              <a:endParaRPr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00D4BA96-7E95-1756-BE6E-9337BCA7DA90}"/>
                </a:ext>
              </a:extLst>
            </p:cNvPr>
            <p:cNvSpPr/>
            <p:nvPr/>
          </p:nvSpPr>
          <p:spPr>
            <a:xfrm>
              <a:off x="104466" y="440387"/>
              <a:ext cx="7717538" cy="3551881"/>
            </a:xfrm>
            <a:custGeom>
              <a:avLst/>
              <a:gdLst/>
              <a:ahLst/>
              <a:cxnLst/>
              <a:rect l="l" t="t" r="r" b="b"/>
              <a:pathLst>
                <a:path w="7717538" h="3551881">
                  <a:moveTo>
                    <a:pt x="15530" y="0"/>
                  </a:moveTo>
                  <a:lnTo>
                    <a:pt x="7702008" y="0"/>
                  </a:lnTo>
                  <a:cubicBezTo>
                    <a:pt x="7710585" y="0"/>
                    <a:pt x="7717538" y="6953"/>
                    <a:pt x="7717538" y="15530"/>
                  </a:cubicBezTo>
                  <a:lnTo>
                    <a:pt x="7717538" y="3536351"/>
                  </a:lnTo>
                  <a:cubicBezTo>
                    <a:pt x="7717538" y="3544928"/>
                    <a:pt x="7710585" y="3551881"/>
                    <a:pt x="7702008" y="3551881"/>
                  </a:cubicBezTo>
                  <a:lnTo>
                    <a:pt x="15530" y="3551881"/>
                  </a:lnTo>
                  <a:cubicBezTo>
                    <a:pt x="6953" y="3551881"/>
                    <a:pt x="0" y="3544928"/>
                    <a:pt x="0" y="3536351"/>
                  </a:cubicBezTo>
                  <a:lnTo>
                    <a:pt x="0" y="15530"/>
                  </a:lnTo>
                  <a:cubicBezTo>
                    <a:pt x="0" y="6953"/>
                    <a:pt x="6953" y="0"/>
                    <a:pt x="15530" y="0"/>
                  </a:cubicBezTo>
                  <a:close/>
                </a:path>
              </a:pathLst>
            </a:custGeom>
            <a:solidFill>
              <a:srgbClr val="FFFEF7"/>
            </a:solidFill>
            <a:ln w="47625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6" name="Picture 5" descr="A diagram of a company&#10;&#10;Description automatically generated">
            <a:extLst>
              <a:ext uri="{FF2B5EF4-FFF2-40B4-BE49-F238E27FC236}">
                <a16:creationId xmlns:a16="http://schemas.microsoft.com/office/drawing/2014/main" id="{C3F0CA08-D727-41DA-3C1D-5228704BCE3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761682" y="1920427"/>
            <a:ext cx="13218190" cy="7594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2725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5979872" y="7777888"/>
            <a:ext cx="4616256" cy="4490358"/>
          </a:xfrm>
          <a:custGeom>
            <a:avLst/>
            <a:gdLst/>
            <a:ahLst/>
            <a:cxnLst/>
            <a:rect l="l" t="t" r="r" b="b"/>
            <a:pathLst>
              <a:path w="4616256" h="4490358">
                <a:moveTo>
                  <a:pt x="0" y="0"/>
                </a:moveTo>
                <a:lnTo>
                  <a:pt x="4616256" y="0"/>
                </a:lnTo>
                <a:lnTo>
                  <a:pt x="4616256" y="4490358"/>
                </a:lnTo>
                <a:lnTo>
                  <a:pt x="0" y="449035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6578623" y="2815166"/>
            <a:ext cx="12283179" cy="8017566"/>
          </a:xfrm>
          <a:custGeom>
            <a:avLst/>
            <a:gdLst/>
            <a:ahLst/>
            <a:cxnLst/>
            <a:rect l="l" t="t" r="r" b="b"/>
            <a:pathLst>
              <a:path w="12283179" h="8017566">
                <a:moveTo>
                  <a:pt x="0" y="0"/>
                </a:moveTo>
                <a:lnTo>
                  <a:pt x="12283180" y="0"/>
                </a:lnTo>
                <a:lnTo>
                  <a:pt x="12283180" y="8017566"/>
                </a:lnTo>
                <a:lnTo>
                  <a:pt x="0" y="801756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8174348">
            <a:off x="-3201505" y="-569052"/>
            <a:ext cx="8162855" cy="4496991"/>
          </a:xfrm>
          <a:custGeom>
            <a:avLst/>
            <a:gdLst/>
            <a:ahLst/>
            <a:cxnLst/>
            <a:rect l="l" t="t" r="r" b="b"/>
            <a:pathLst>
              <a:path w="8162855" h="4496991">
                <a:moveTo>
                  <a:pt x="0" y="0"/>
                </a:moveTo>
                <a:lnTo>
                  <a:pt x="8162855" y="0"/>
                </a:lnTo>
                <a:lnTo>
                  <a:pt x="8162855" y="4496990"/>
                </a:lnTo>
                <a:lnTo>
                  <a:pt x="0" y="449699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879923" y="1925799"/>
            <a:ext cx="16949223" cy="7821544"/>
            <a:chOff x="0" y="-9525"/>
            <a:chExt cx="7717538" cy="356140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7717538" cy="3551881"/>
            </a:xfrm>
            <a:custGeom>
              <a:avLst/>
              <a:gdLst/>
              <a:ahLst/>
              <a:cxnLst/>
              <a:rect l="l" t="t" r="r" b="b"/>
              <a:pathLst>
                <a:path w="7717538" h="3551881">
                  <a:moveTo>
                    <a:pt x="15530" y="0"/>
                  </a:moveTo>
                  <a:lnTo>
                    <a:pt x="7702008" y="0"/>
                  </a:lnTo>
                  <a:cubicBezTo>
                    <a:pt x="7710585" y="0"/>
                    <a:pt x="7717538" y="6953"/>
                    <a:pt x="7717538" y="15530"/>
                  </a:cubicBezTo>
                  <a:lnTo>
                    <a:pt x="7717538" y="3536351"/>
                  </a:lnTo>
                  <a:cubicBezTo>
                    <a:pt x="7717538" y="3544928"/>
                    <a:pt x="7710585" y="3551881"/>
                    <a:pt x="7702008" y="3551881"/>
                  </a:cubicBezTo>
                  <a:lnTo>
                    <a:pt x="15530" y="3551881"/>
                  </a:lnTo>
                  <a:cubicBezTo>
                    <a:pt x="6953" y="3551881"/>
                    <a:pt x="0" y="3544928"/>
                    <a:pt x="0" y="3536351"/>
                  </a:cubicBezTo>
                  <a:lnTo>
                    <a:pt x="0" y="15530"/>
                  </a:lnTo>
                  <a:cubicBezTo>
                    <a:pt x="0" y="6953"/>
                    <a:pt x="6953" y="0"/>
                    <a:pt x="15530" y="0"/>
                  </a:cubicBezTo>
                  <a:close/>
                </a:path>
              </a:pathLst>
            </a:custGeom>
            <a:solidFill>
              <a:srgbClr val="FFFEF7"/>
            </a:solidFill>
            <a:ln w="47625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9525"/>
              <a:ext cx="7717538" cy="3561406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7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 rot="1683888">
            <a:off x="16330306" y="-1977533"/>
            <a:ext cx="1857988" cy="3976240"/>
          </a:xfrm>
          <a:custGeom>
            <a:avLst/>
            <a:gdLst/>
            <a:ahLst/>
            <a:cxnLst/>
            <a:rect l="l" t="t" r="r" b="b"/>
            <a:pathLst>
              <a:path w="1857988" h="3976240">
                <a:moveTo>
                  <a:pt x="0" y="0"/>
                </a:moveTo>
                <a:lnTo>
                  <a:pt x="1857988" y="0"/>
                </a:lnTo>
                <a:lnTo>
                  <a:pt x="1857988" y="3976240"/>
                </a:lnTo>
                <a:lnTo>
                  <a:pt x="0" y="397624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1350839" y="2154375"/>
            <a:ext cx="15614059" cy="73927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22"/>
              </a:lnSpc>
            </a:pPr>
            <a:endParaRPr lang="en-US" sz="2800" spc="-24">
              <a:solidFill>
                <a:srgbClr val="000000"/>
              </a:solidFill>
              <a:latin typeface="DM Sans"/>
            </a:endParaRPr>
          </a:p>
          <a:p>
            <a:pPr>
              <a:lnSpc>
                <a:spcPts val="3422"/>
              </a:lnSpc>
            </a:pPr>
            <a:endParaRPr lang="en-US" sz="2444" spc="-24">
              <a:solidFill>
                <a:srgbClr val="000000"/>
              </a:solidFill>
              <a:latin typeface="DM Sans"/>
            </a:endParaRPr>
          </a:p>
          <a:p>
            <a:pPr>
              <a:lnSpc>
                <a:spcPts val="3422"/>
              </a:lnSpc>
            </a:pPr>
            <a:endParaRPr lang="en-US" sz="2444" spc="-24">
              <a:solidFill>
                <a:srgbClr val="000000"/>
              </a:solidFill>
              <a:latin typeface="DM Sans"/>
            </a:endParaRPr>
          </a:p>
          <a:p>
            <a:pPr>
              <a:lnSpc>
                <a:spcPts val="3422"/>
              </a:lnSpc>
            </a:pPr>
            <a:endParaRPr lang="en-US" sz="2444" spc="-24">
              <a:solidFill>
                <a:srgbClr val="000000"/>
              </a:solidFill>
              <a:latin typeface="DM Sans"/>
            </a:endParaRPr>
          </a:p>
          <a:p>
            <a:pPr>
              <a:lnSpc>
                <a:spcPts val="3422"/>
              </a:lnSpc>
            </a:pPr>
            <a:endParaRPr lang="en-US" sz="2444" spc="-24">
              <a:solidFill>
                <a:srgbClr val="000000"/>
              </a:solidFill>
              <a:latin typeface="DM Sans"/>
            </a:endParaRPr>
          </a:p>
          <a:p>
            <a:pPr>
              <a:lnSpc>
                <a:spcPts val="3422"/>
              </a:lnSpc>
            </a:pPr>
            <a:endParaRPr lang="en-US" sz="2444" spc="-24">
              <a:solidFill>
                <a:srgbClr val="000000"/>
              </a:solidFill>
              <a:latin typeface="DM Sans"/>
            </a:endParaRPr>
          </a:p>
          <a:p>
            <a:pPr>
              <a:lnSpc>
                <a:spcPts val="3422"/>
              </a:lnSpc>
            </a:pPr>
            <a:endParaRPr lang="en-US" sz="2444" spc="-24">
              <a:solidFill>
                <a:srgbClr val="000000"/>
              </a:solidFill>
              <a:latin typeface="DM Sans"/>
            </a:endParaRPr>
          </a:p>
          <a:p>
            <a:pPr>
              <a:lnSpc>
                <a:spcPts val="3422"/>
              </a:lnSpc>
            </a:pPr>
            <a:endParaRPr lang="en-US" sz="2444" spc="-24">
              <a:solidFill>
                <a:srgbClr val="000000"/>
              </a:solidFill>
              <a:latin typeface="DM Sans"/>
            </a:endParaRPr>
          </a:p>
          <a:p>
            <a:pPr>
              <a:lnSpc>
                <a:spcPts val="3422"/>
              </a:lnSpc>
            </a:pPr>
            <a:endParaRPr lang="en-US" sz="2444" spc="-24">
              <a:solidFill>
                <a:srgbClr val="000000"/>
              </a:solidFill>
              <a:latin typeface="DM Sans"/>
            </a:endParaRPr>
          </a:p>
          <a:p>
            <a:pPr>
              <a:lnSpc>
                <a:spcPts val="3422"/>
              </a:lnSpc>
            </a:pPr>
            <a:endParaRPr lang="en-US" sz="2444" spc="-24">
              <a:solidFill>
                <a:srgbClr val="000000"/>
              </a:solidFill>
              <a:latin typeface="DM Sans"/>
            </a:endParaRPr>
          </a:p>
          <a:p>
            <a:pPr>
              <a:lnSpc>
                <a:spcPts val="3422"/>
              </a:lnSpc>
            </a:pPr>
            <a:endParaRPr lang="en-US" sz="2444" spc="-24">
              <a:solidFill>
                <a:srgbClr val="000000"/>
              </a:solidFill>
              <a:latin typeface="DM Sans"/>
            </a:endParaRPr>
          </a:p>
          <a:p>
            <a:pPr>
              <a:lnSpc>
                <a:spcPts val="3422"/>
              </a:lnSpc>
            </a:pPr>
            <a:endParaRPr lang="en-US" sz="2444" spc="-24">
              <a:solidFill>
                <a:srgbClr val="000000"/>
              </a:solidFill>
              <a:latin typeface="DM Sans"/>
            </a:endParaRPr>
          </a:p>
          <a:p>
            <a:pPr>
              <a:lnSpc>
                <a:spcPts val="3422"/>
              </a:lnSpc>
            </a:pPr>
            <a:endParaRPr lang="en-US" sz="2444" spc="-24">
              <a:solidFill>
                <a:srgbClr val="000000"/>
              </a:solidFill>
              <a:latin typeface="DM Sans"/>
            </a:endParaRPr>
          </a:p>
          <a:p>
            <a:pPr>
              <a:lnSpc>
                <a:spcPts val="3422"/>
              </a:lnSpc>
            </a:pPr>
            <a:endParaRPr lang="en-US" sz="2444" spc="-24">
              <a:solidFill>
                <a:srgbClr val="000000"/>
              </a:solidFill>
              <a:latin typeface="DM Sans"/>
            </a:endParaRPr>
          </a:p>
          <a:p>
            <a:pPr>
              <a:lnSpc>
                <a:spcPts val="3422"/>
              </a:lnSpc>
            </a:pPr>
            <a:endParaRPr lang="en-US" sz="2444" spc="-24">
              <a:solidFill>
                <a:srgbClr val="000000"/>
              </a:solidFill>
              <a:latin typeface="DM Sans"/>
            </a:endParaRPr>
          </a:p>
          <a:p>
            <a:pPr>
              <a:lnSpc>
                <a:spcPts val="3422"/>
              </a:lnSpc>
            </a:pPr>
            <a:endParaRPr lang="en-US" sz="2444" spc="-24">
              <a:solidFill>
                <a:srgbClr val="000000"/>
              </a:solidFill>
              <a:latin typeface="DM Sans"/>
            </a:endParaRPr>
          </a:p>
          <a:p>
            <a:pPr marL="0" lvl="0" indent="0">
              <a:lnSpc>
                <a:spcPts val="3422"/>
              </a:lnSpc>
              <a:spcBef>
                <a:spcPct val="0"/>
              </a:spcBef>
            </a:pPr>
            <a:endParaRPr lang="en-US" sz="2444" spc="-24">
              <a:solidFill>
                <a:srgbClr val="000000"/>
              </a:solidFill>
              <a:latin typeface="DM Sans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879923" y="270220"/>
            <a:ext cx="16798477" cy="12191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844131" lvl="1">
              <a:lnSpc>
                <a:spcPts val="10947"/>
              </a:lnSpc>
              <a:spcBef>
                <a:spcPct val="0"/>
              </a:spcBef>
            </a:pPr>
            <a:r>
              <a:rPr lang="en-US" sz="6000" err="1">
                <a:solidFill>
                  <a:srgbClr val="000000"/>
                </a:solidFill>
                <a:latin typeface="Repo Bold Bold"/>
              </a:rPr>
              <a:t>Phân</a:t>
            </a:r>
            <a:r>
              <a:rPr lang="en-US" sz="6000">
                <a:solidFill>
                  <a:srgbClr val="000000"/>
                </a:solidFill>
                <a:latin typeface="Repo Bold Bold"/>
              </a:rPr>
              <a:t> </a:t>
            </a:r>
            <a:r>
              <a:rPr lang="en-US" sz="6000" err="1">
                <a:solidFill>
                  <a:srgbClr val="000000"/>
                </a:solidFill>
                <a:latin typeface="Repo Bold Bold"/>
              </a:rPr>
              <a:t>tích</a:t>
            </a:r>
            <a:r>
              <a:rPr lang="en-US" sz="6000">
                <a:solidFill>
                  <a:srgbClr val="000000"/>
                </a:solidFill>
                <a:latin typeface="Repo Bold Bold"/>
              </a:rPr>
              <a:t> </a:t>
            </a:r>
            <a:r>
              <a:rPr lang="en-US" sz="6000" err="1">
                <a:solidFill>
                  <a:srgbClr val="000000"/>
                </a:solidFill>
                <a:latin typeface="Repo Bold Bold"/>
              </a:rPr>
              <a:t>yêu</a:t>
            </a:r>
            <a:r>
              <a:rPr lang="en-US" sz="6000">
                <a:solidFill>
                  <a:srgbClr val="000000"/>
                </a:solidFill>
                <a:latin typeface="Repo Bold Bold"/>
              </a:rPr>
              <a:t> </a:t>
            </a:r>
            <a:r>
              <a:rPr lang="en-US" sz="6000" err="1">
                <a:solidFill>
                  <a:srgbClr val="000000"/>
                </a:solidFill>
                <a:latin typeface="Repo Bold Bold"/>
              </a:rPr>
              <a:t>cầu</a:t>
            </a:r>
            <a:r>
              <a:rPr lang="en-US" sz="6000">
                <a:solidFill>
                  <a:srgbClr val="000000"/>
                </a:solidFill>
                <a:latin typeface="Repo Bold Bold"/>
              </a:rPr>
              <a:t> </a:t>
            </a:r>
            <a:r>
              <a:rPr lang="en-US" sz="6000" err="1">
                <a:solidFill>
                  <a:srgbClr val="000000"/>
                </a:solidFill>
                <a:latin typeface="Repo Bold Bold"/>
              </a:rPr>
              <a:t>hệ</a:t>
            </a:r>
            <a:r>
              <a:rPr lang="en-US" sz="6000">
                <a:solidFill>
                  <a:srgbClr val="000000"/>
                </a:solidFill>
                <a:latin typeface="Repo Bold Bold"/>
              </a:rPr>
              <a:t> </a:t>
            </a:r>
            <a:r>
              <a:rPr lang="en-US" sz="6000" err="1">
                <a:solidFill>
                  <a:srgbClr val="000000"/>
                </a:solidFill>
                <a:latin typeface="Repo Bold Bold"/>
              </a:rPr>
              <a:t>thống</a:t>
            </a:r>
            <a:endParaRPr lang="en-US" sz="6000">
              <a:solidFill>
                <a:srgbClr val="000000"/>
              </a:solidFill>
              <a:latin typeface="Repo Bold Bold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9527879-C1C3-A5C8-D48E-5826B40926A8}"/>
              </a:ext>
            </a:extLst>
          </p:cNvPr>
          <p:cNvSpPr txBox="1"/>
          <p:nvPr/>
        </p:nvSpPr>
        <p:spPr>
          <a:xfrm>
            <a:off x="1063326" y="2319108"/>
            <a:ext cx="16798477" cy="33868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485900" lvl="2" indent="-571500" fontAlgn="base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Font typeface="Wingdings" panose="05000000000000000000" pitchFamily="2" charset="2"/>
              <a:buChar char="q"/>
            </a:pPr>
            <a:r>
              <a:rPr lang="en-US" sz="4000" b="1" u="none" strike="noStrike" kern="0" spc="0" err="1">
                <a:effectLst>
                  <a:glow>
                    <a:srgbClr val="000000"/>
                  </a:glow>
                  <a:outerShdw sx="0" sy="0">
                    <a:srgbClr val="000000"/>
                  </a:outerShdw>
                  <a:reflection stA="0" endPos="0" fadeDir="0" sx="0" sy="0"/>
                </a:effectLst>
                <a:latin typeface="DM Sans" pitchFamily="2" charset="0"/>
                <a:ea typeface="DengXian Light" panose="02010600030101010101" pitchFamily="2" charset="-122"/>
                <a:cs typeface="Times New Roman" panose="02020603050405020304" pitchFamily="18" charset="0"/>
              </a:rPr>
              <a:t>Giới</a:t>
            </a:r>
            <a:r>
              <a:rPr lang="en-US" sz="4000" b="1" u="none" strike="noStrike" kern="0" spc="0">
                <a:effectLst>
                  <a:glow>
                    <a:srgbClr val="000000"/>
                  </a:glow>
                  <a:outerShdw sx="0" sy="0">
                    <a:srgbClr val="000000"/>
                  </a:outerShdw>
                  <a:reflection stA="0" endPos="0" fadeDir="0" sx="0" sy="0"/>
                </a:effectLst>
                <a:latin typeface="DM Sans" pitchFamily="2" charset="0"/>
                <a:ea typeface="DengXian Light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4000" b="1" u="none" strike="noStrike" kern="0" spc="0" err="1">
                <a:effectLst>
                  <a:glow>
                    <a:srgbClr val="000000"/>
                  </a:glow>
                  <a:outerShdw sx="0" sy="0">
                    <a:srgbClr val="000000"/>
                  </a:outerShdw>
                  <a:reflection stA="0" endPos="0" fadeDir="0" sx="0" sy="0"/>
                </a:effectLst>
                <a:latin typeface="DM Sans" pitchFamily="2" charset="0"/>
                <a:ea typeface="DengXian Light" panose="02010600030101010101" pitchFamily="2" charset="-122"/>
                <a:cs typeface="Times New Roman" panose="02020603050405020304" pitchFamily="18" charset="0"/>
              </a:rPr>
              <a:t>thiệu</a:t>
            </a:r>
            <a:r>
              <a:rPr lang="en-US" sz="4000" b="1" u="none" strike="noStrike" kern="0" spc="0">
                <a:effectLst>
                  <a:glow>
                    <a:srgbClr val="000000"/>
                  </a:glow>
                  <a:outerShdw sx="0" sy="0">
                    <a:srgbClr val="000000"/>
                  </a:outerShdw>
                  <a:reflection stA="0" endPos="0" fadeDir="0" sx="0" sy="0"/>
                </a:effectLst>
                <a:latin typeface="DM Sans" pitchFamily="2" charset="0"/>
                <a:ea typeface="DengXian Light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4000" b="1" u="none" strike="noStrike" kern="0" spc="0" err="1">
                <a:effectLst>
                  <a:glow>
                    <a:srgbClr val="000000"/>
                  </a:glow>
                  <a:outerShdw sx="0" sy="0">
                    <a:srgbClr val="000000"/>
                  </a:outerShdw>
                  <a:reflection stA="0" endPos="0" fadeDir="0" sx="0" sy="0"/>
                </a:effectLst>
                <a:latin typeface="DM Sans" pitchFamily="2" charset="0"/>
                <a:ea typeface="DengXian Light" panose="02010600030101010101" pitchFamily="2" charset="-122"/>
                <a:cs typeface="Times New Roman" panose="02020603050405020304" pitchFamily="18" charset="0"/>
              </a:rPr>
              <a:t>chung</a:t>
            </a:r>
            <a:endParaRPr lang="en-US" sz="4000" b="1" u="none" strike="noStrike" kern="0" spc="0">
              <a:effectLst>
                <a:glow>
                  <a:srgbClr val="000000"/>
                </a:glow>
                <a:outerShdw sx="0" sy="0">
                  <a:srgbClr val="000000"/>
                </a:outerShdw>
                <a:reflection stA="0" endPos="0" fadeDir="0" sx="0" sy="0"/>
              </a:effectLst>
              <a:latin typeface="DM Sans" pitchFamily="2" charset="0"/>
              <a:ea typeface="DengXian Light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30000"/>
              </a:lnSpc>
              <a:spcBef>
                <a:spcPts val="600"/>
              </a:spcBef>
              <a:buFont typeface="Times New Roman" panose="02020603050405020304" pitchFamily="18" charset="0"/>
              <a:buChar char="-"/>
            </a:pPr>
            <a:r>
              <a:rPr lang="en-US" sz="4000" err="1">
                <a:effectLst/>
                <a:latin typeface="DM Sans" pitchFamily="2" charset="0"/>
                <a:ea typeface="Times New Roman" panose="02020603050405020304" pitchFamily="18" charset="0"/>
              </a:rPr>
              <a:t>Các</a:t>
            </a:r>
            <a:r>
              <a:rPr lang="en-US" sz="4000">
                <a:effectLst/>
                <a:latin typeface="DM Sans" pitchFamily="2" charset="0"/>
                <a:ea typeface="Times New Roman" panose="02020603050405020304" pitchFamily="18" charset="0"/>
              </a:rPr>
              <a:t> </a:t>
            </a:r>
            <a:r>
              <a:rPr lang="en-US" sz="4000" err="1">
                <a:effectLst/>
                <a:latin typeface="DM Sans" pitchFamily="2" charset="0"/>
                <a:ea typeface="Times New Roman" panose="02020603050405020304" pitchFamily="18" charset="0"/>
              </a:rPr>
              <a:t>tác</a:t>
            </a:r>
            <a:r>
              <a:rPr lang="en-US" sz="4000">
                <a:effectLst/>
                <a:latin typeface="DM Sans" pitchFamily="2" charset="0"/>
                <a:ea typeface="Times New Roman" panose="02020603050405020304" pitchFamily="18" charset="0"/>
              </a:rPr>
              <a:t> </a:t>
            </a:r>
            <a:r>
              <a:rPr lang="en-US" sz="4000" err="1">
                <a:effectLst/>
                <a:latin typeface="DM Sans" pitchFamily="2" charset="0"/>
                <a:ea typeface="Times New Roman" panose="02020603050405020304" pitchFamily="18" charset="0"/>
              </a:rPr>
              <a:t>nhân</a:t>
            </a:r>
            <a:r>
              <a:rPr lang="en-US" sz="4000">
                <a:effectLst/>
                <a:latin typeface="DM Sans" pitchFamily="2" charset="0"/>
                <a:ea typeface="Times New Roman" panose="02020603050405020304" pitchFamily="18" charset="0"/>
              </a:rPr>
              <a:t> </a:t>
            </a:r>
            <a:r>
              <a:rPr lang="en-US" sz="4000" err="1">
                <a:effectLst/>
                <a:latin typeface="DM Sans" pitchFamily="2" charset="0"/>
                <a:ea typeface="Times New Roman" panose="02020603050405020304" pitchFamily="18" charset="0"/>
              </a:rPr>
              <a:t>của</a:t>
            </a:r>
            <a:r>
              <a:rPr lang="en-US" sz="4000">
                <a:effectLst/>
                <a:latin typeface="DM Sans" pitchFamily="2" charset="0"/>
                <a:ea typeface="Times New Roman" panose="02020603050405020304" pitchFamily="18" charset="0"/>
              </a:rPr>
              <a:t> </a:t>
            </a:r>
            <a:r>
              <a:rPr lang="en-US" sz="4000" err="1">
                <a:effectLst/>
                <a:latin typeface="DM Sans" pitchFamily="2" charset="0"/>
                <a:ea typeface="Times New Roman" panose="02020603050405020304" pitchFamily="18" charset="0"/>
              </a:rPr>
              <a:t>hệ</a:t>
            </a:r>
            <a:r>
              <a:rPr lang="en-US" sz="4000">
                <a:effectLst/>
                <a:latin typeface="DM Sans" pitchFamily="2" charset="0"/>
                <a:ea typeface="Times New Roman" panose="02020603050405020304" pitchFamily="18" charset="0"/>
              </a:rPr>
              <a:t> </a:t>
            </a:r>
            <a:r>
              <a:rPr lang="en-US" sz="4000" err="1">
                <a:effectLst/>
                <a:latin typeface="DM Sans" pitchFamily="2" charset="0"/>
                <a:ea typeface="Times New Roman" panose="02020603050405020304" pitchFamily="18" charset="0"/>
              </a:rPr>
              <a:t>thống</a:t>
            </a:r>
            <a:r>
              <a:rPr lang="en-US" sz="4000">
                <a:effectLst/>
                <a:latin typeface="DM Sans" pitchFamily="2" charset="0"/>
                <a:ea typeface="Times New Roman" panose="02020603050405020304" pitchFamily="18" charset="0"/>
              </a:rPr>
              <a:t>:</a:t>
            </a:r>
          </a:p>
          <a:p>
            <a:pPr marL="342900" lvl="0" indent="-342900">
              <a:lnSpc>
                <a:spcPct val="130000"/>
              </a:lnSpc>
              <a:buFont typeface="Times New Roman" panose="02020603050405020304" pitchFamily="18" charset="0"/>
              <a:buChar char="-"/>
            </a:pPr>
            <a:r>
              <a:rPr lang="en-US" sz="4000" err="1">
                <a:effectLst/>
                <a:latin typeface="DM Sans" pitchFamily="2" charset="0"/>
                <a:ea typeface="Times New Roman" panose="02020603050405020304" pitchFamily="18" charset="0"/>
              </a:rPr>
              <a:t>Người</a:t>
            </a:r>
            <a:r>
              <a:rPr lang="en-US" sz="4000">
                <a:effectLst/>
                <a:latin typeface="DM Sans" pitchFamily="2" charset="0"/>
                <a:ea typeface="Times New Roman" panose="02020603050405020304" pitchFamily="18" charset="0"/>
              </a:rPr>
              <a:t> </a:t>
            </a:r>
            <a:r>
              <a:rPr lang="en-US" sz="4000" err="1">
                <a:effectLst/>
                <a:latin typeface="DM Sans" pitchFamily="2" charset="0"/>
                <a:ea typeface="Times New Roman" panose="02020603050405020304" pitchFamily="18" charset="0"/>
              </a:rPr>
              <a:t>quản</a:t>
            </a:r>
            <a:r>
              <a:rPr lang="en-US" sz="4000">
                <a:effectLst/>
                <a:latin typeface="DM Sans" pitchFamily="2" charset="0"/>
                <a:ea typeface="Times New Roman" panose="02020603050405020304" pitchFamily="18" charset="0"/>
              </a:rPr>
              <a:t> </a:t>
            </a:r>
            <a:r>
              <a:rPr lang="en-US" sz="4000" err="1">
                <a:effectLst/>
                <a:latin typeface="DM Sans" pitchFamily="2" charset="0"/>
                <a:ea typeface="Times New Roman" panose="02020603050405020304" pitchFamily="18" charset="0"/>
              </a:rPr>
              <a:t>lý</a:t>
            </a:r>
            <a:r>
              <a:rPr lang="en-US" sz="4000">
                <a:effectLst/>
                <a:latin typeface="DM Sans" pitchFamily="2" charset="0"/>
                <a:ea typeface="Times New Roman" panose="02020603050405020304" pitchFamily="18" charset="0"/>
              </a:rPr>
              <a:t> </a:t>
            </a:r>
            <a:r>
              <a:rPr lang="en-US" sz="4000" err="1">
                <a:effectLst/>
                <a:latin typeface="DM Sans" pitchFamily="2" charset="0"/>
                <a:ea typeface="Times New Roman" panose="02020603050405020304" pitchFamily="18" charset="0"/>
              </a:rPr>
              <a:t>và</a:t>
            </a:r>
            <a:r>
              <a:rPr lang="en-US" sz="4000">
                <a:effectLst/>
                <a:latin typeface="DM Sans" pitchFamily="2" charset="0"/>
                <a:ea typeface="Times New Roman" panose="02020603050405020304" pitchFamily="18" charset="0"/>
              </a:rPr>
              <a:t> </a:t>
            </a:r>
            <a:r>
              <a:rPr lang="en-US" sz="4000" err="1">
                <a:effectLst/>
                <a:latin typeface="DM Sans" pitchFamily="2" charset="0"/>
                <a:ea typeface="Times New Roman" panose="02020603050405020304" pitchFamily="18" charset="0"/>
              </a:rPr>
              <a:t>bộ</a:t>
            </a:r>
            <a:r>
              <a:rPr lang="en-US" sz="4000">
                <a:effectLst/>
                <a:latin typeface="DM Sans" pitchFamily="2" charset="0"/>
                <a:ea typeface="Times New Roman" panose="02020603050405020304" pitchFamily="18" charset="0"/>
              </a:rPr>
              <a:t> </a:t>
            </a:r>
            <a:r>
              <a:rPr lang="en-US" sz="4000" err="1">
                <a:effectLst/>
                <a:latin typeface="DM Sans" pitchFamily="2" charset="0"/>
                <a:ea typeface="Times New Roman" panose="02020603050405020304" pitchFamily="18" charset="0"/>
              </a:rPr>
              <a:t>phận</a:t>
            </a:r>
            <a:r>
              <a:rPr lang="en-US" sz="4000">
                <a:effectLst/>
                <a:latin typeface="DM Sans" pitchFamily="2" charset="0"/>
                <a:ea typeface="Times New Roman" panose="02020603050405020304" pitchFamily="18" charset="0"/>
              </a:rPr>
              <a:t> </a:t>
            </a:r>
            <a:r>
              <a:rPr lang="en-US" sz="4000" err="1">
                <a:effectLst/>
                <a:latin typeface="DM Sans" pitchFamily="2" charset="0"/>
                <a:ea typeface="Times New Roman" panose="02020603050405020304" pitchFamily="18" charset="0"/>
              </a:rPr>
              <a:t>lễ</a:t>
            </a:r>
            <a:r>
              <a:rPr lang="en-US" sz="4000">
                <a:effectLst/>
                <a:latin typeface="DM Sans" pitchFamily="2" charset="0"/>
                <a:ea typeface="Times New Roman" panose="02020603050405020304" pitchFamily="18" charset="0"/>
              </a:rPr>
              <a:t> </a:t>
            </a:r>
            <a:r>
              <a:rPr lang="en-US" sz="4000" err="1">
                <a:effectLst/>
                <a:latin typeface="DM Sans" pitchFamily="2" charset="0"/>
                <a:ea typeface="Times New Roman" panose="02020603050405020304" pitchFamily="18" charset="0"/>
              </a:rPr>
              <a:t>tân</a:t>
            </a:r>
            <a:r>
              <a:rPr lang="en-US" sz="4000">
                <a:effectLst/>
                <a:latin typeface="DM Sans" pitchFamily="2" charset="0"/>
                <a:ea typeface="Times New Roman" panose="02020603050405020304" pitchFamily="18" charset="0"/>
              </a:rPr>
              <a:t> </a:t>
            </a:r>
            <a:r>
              <a:rPr lang="en-US" sz="4000" err="1">
                <a:effectLst/>
                <a:latin typeface="DM Sans" pitchFamily="2" charset="0"/>
                <a:ea typeface="Times New Roman" panose="02020603050405020304" pitchFamily="18" charset="0"/>
              </a:rPr>
              <a:t>là</a:t>
            </a:r>
            <a:r>
              <a:rPr lang="en-US" sz="4000">
                <a:effectLst/>
                <a:latin typeface="DM Sans" pitchFamily="2" charset="0"/>
                <a:ea typeface="Times New Roman" panose="02020603050405020304" pitchFamily="18" charset="0"/>
              </a:rPr>
              <a:t> </a:t>
            </a:r>
            <a:r>
              <a:rPr lang="en-US" sz="4000" err="1">
                <a:effectLst/>
                <a:latin typeface="DM Sans" pitchFamily="2" charset="0"/>
                <a:ea typeface="Times New Roman" panose="02020603050405020304" pitchFamily="18" charset="0"/>
              </a:rPr>
              <a:t>những</a:t>
            </a:r>
            <a:r>
              <a:rPr lang="en-US" sz="4000">
                <a:effectLst/>
                <a:latin typeface="DM Sans" pitchFamily="2" charset="0"/>
                <a:ea typeface="Times New Roman" panose="02020603050405020304" pitchFamily="18" charset="0"/>
              </a:rPr>
              <a:t> </a:t>
            </a:r>
            <a:r>
              <a:rPr lang="en-US" sz="4000" err="1">
                <a:effectLst/>
                <a:latin typeface="DM Sans" pitchFamily="2" charset="0"/>
                <a:ea typeface="Times New Roman" panose="02020603050405020304" pitchFamily="18" charset="0"/>
              </a:rPr>
              <a:t>người</a:t>
            </a:r>
            <a:r>
              <a:rPr lang="en-US" sz="4000">
                <a:effectLst/>
                <a:latin typeface="DM Sans" pitchFamily="2" charset="0"/>
                <a:ea typeface="Times New Roman" panose="02020603050405020304" pitchFamily="18" charset="0"/>
              </a:rPr>
              <a:t> </a:t>
            </a:r>
            <a:r>
              <a:rPr lang="en-US" sz="4000" err="1">
                <a:effectLst/>
                <a:latin typeface="DM Sans" pitchFamily="2" charset="0"/>
                <a:ea typeface="Times New Roman" panose="02020603050405020304" pitchFamily="18" charset="0"/>
              </a:rPr>
              <a:t>sử</a:t>
            </a:r>
            <a:r>
              <a:rPr lang="en-US" sz="4000">
                <a:effectLst/>
                <a:latin typeface="DM Sans" pitchFamily="2" charset="0"/>
                <a:ea typeface="Times New Roman" panose="02020603050405020304" pitchFamily="18" charset="0"/>
              </a:rPr>
              <a:t> </a:t>
            </a:r>
            <a:r>
              <a:rPr lang="en-US" sz="4000" err="1">
                <a:effectLst/>
                <a:latin typeface="DM Sans" pitchFamily="2" charset="0"/>
                <a:ea typeface="Times New Roman" panose="02020603050405020304" pitchFamily="18" charset="0"/>
              </a:rPr>
              <a:t>dụng</a:t>
            </a:r>
            <a:r>
              <a:rPr lang="en-US" sz="4000">
                <a:effectLst/>
                <a:latin typeface="DM Sans" pitchFamily="2" charset="0"/>
                <a:ea typeface="Times New Roman" panose="02020603050405020304" pitchFamily="18" charset="0"/>
              </a:rPr>
              <a:t> </a:t>
            </a:r>
            <a:r>
              <a:rPr lang="en-US" sz="4000" err="1">
                <a:effectLst/>
                <a:latin typeface="DM Sans" pitchFamily="2" charset="0"/>
                <a:ea typeface="Times New Roman" panose="02020603050405020304" pitchFamily="18" charset="0"/>
              </a:rPr>
              <a:t>hệ</a:t>
            </a:r>
            <a:r>
              <a:rPr lang="en-US" sz="4000">
                <a:effectLst/>
                <a:latin typeface="DM Sans" pitchFamily="2" charset="0"/>
                <a:ea typeface="Times New Roman" panose="02020603050405020304" pitchFamily="18" charset="0"/>
              </a:rPr>
              <a:t> </a:t>
            </a:r>
            <a:r>
              <a:rPr lang="en-US" sz="4000" err="1">
                <a:effectLst/>
                <a:latin typeface="DM Sans" pitchFamily="2" charset="0"/>
                <a:ea typeface="Times New Roman" panose="02020603050405020304" pitchFamily="18" charset="0"/>
              </a:rPr>
              <a:t>thống</a:t>
            </a:r>
            <a:r>
              <a:rPr lang="en-US" sz="4000">
                <a:effectLst/>
                <a:latin typeface="DM Sans" pitchFamily="2" charset="0"/>
                <a:ea typeface="Times New Roman" panose="02020603050405020304" pitchFamily="18" charset="0"/>
              </a:rPr>
              <a:t> </a:t>
            </a:r>
            <a:r>
              <a:rPr lang="en-US" sz="4000" err="1">
                <a:effectLst/>
                <a:latin typeface="DM Sans" pitchFamily="2" charset="0"/>
                <a:ea typeface="Times New Roman" panose="02020603050405020304" pitchFamily="18" charset="0"/>
              </a:rPr>
              <a:t>này</a:t>
            </a:r>
            <a:r>
              <a:rPr lang="en-US" sz="4000">
                <a:effectLst/>
                <a:latin typeface="DM Sans" pitchFamily="2" charset="0"/>
                <a:ea typeface="Times New Roman" panose="02020603050405020304" pitchFamily="18" charset="0"/>
              </a:rPr>
              <a:t>.</a:t>
            </a:r>
          </a:p>
          <a:p>
            <a:pPr marL="342900" lvl="0" indent="-342900">
              <a:lnSpc>
                <a:spcPct val="130000"/>
              </a:lnSpc>
              <a:spcAft>
                <a:spcPts val="600"/>
              </a:spcAft>
              <a:buFont typeface="Times New Roman" panose="02020603050405020304" pitchFamily="18" charset="0"/>
              <a:buChar char="-"/>
            </a:pPr>
            <a:r>
              <a:rPr lang="en-US" sz="4000" err="1">
                <a:effectLst/>
                <a:latin typeface="DM Sans" pitchFamily="2" charset="0"/>
                <a:ea typeface="Times New Roman" panose="02020603050405020304" pitchFamily="18" charset="0"/>
              </a:rPr>
              <a:t>Người</a:t>
            </a:r>
            <a:r>
              <a:rPr lang="en-US" sz="4000">
                <a:effectLst/>
                <a:latin typeface="DM Sans" pitchFamily="2" charset="0"/>
                <a:ea typeface="Times New Roman" panose="02020603050405020304" pitchFamily="18" charset="0"/>
              </a:rPr>
              <a:t> </a:t>
            </a:r>
            <a:r>
              <a:rPr lang="en-US" sz="4000" err="1">
                <a:effectLst/>
                <a:latin typeface="DM Sans" pitchFamily="2" charset="0"/>
                <a:ea typeface="Times New Roman" panose="02020603050405020304" pitchFamily="18" charset="0"/>
              </a:rPr>
              <a:t>quản</a:t>
            </a:r>
            <a:r>
              <a:rPr lang="en-US" sz="4000">
                <a:effectLst/>
                <a:latin typeface="DM Sans" pitchFamily="2" charset="0"/>
                <a:ea typeface="Times New Roman" panose="02020603050405020304" pitchFamily="18" charset="0"/>
              </a:rPr>
              <a:t> </a:t>
            </a:r>
            <a:r>
              <a:rPr lang="en-US" sz="4000" err="1">
                <a:effectLst/>
                <a:latin typeface="DM Sans" pitchFamily="2" charset="0"/>
                <a:ea typeface="Times New Roman" panose="02020603050405020304" pitchFamily="18" charset="0"/>
              </a:rPr>
              <a:t>lý</a:t>
            </a:r>
            <a:r>
              <a:rPr lang="en-US" sz="4000">
                <a:effectLst/>
                <a:latin typeface="DM Sans" pitchFamily="2" charset="0"/>
                <a:ea typeface="Times New Roman" panose="02020603050405020304" pitchFamily="18" charset="0"/>
              </a:rPr>
              <a:t> </a:t>
            </a:r>
            <a:r>
              <a:rPr lang="en-US" sz="4000" err="1">
                <a:effectLst/>
                <a:latin typeface="DM Sans" pitchFamily="2" charset="0"/>
                <a:ea typeface="Times New Roman" panose="02020603050405020304" pitchFamily="18" charset="0"/>
              </a:rPr>
              <a:t>sẽ</a:t>
            </a:r>
            <a:r>
              <a:rPr lang="en-US" sz="4000">
                <a:effectLst/>
                <a:latin typeface="DM Sans" pitchFamily="2" charset="0"/>
                <a:ea typeface="Times New Roman" panose="02020603050405020304" pitchFamily="18" charset="0"/>
              </a:rPr>
              <a:t> </a:t>
            </a:r>
            <a:r>
              <a:rPr lang="en-US" sz="4000" err="1">
                <a:effectLst/>
                <a:latin typeface="DM Sans" pitchFamily="2" charset="0"/>
                <a:ea typeface="Times New Roman" panose="02020603050405020304" pitchFamily="18" charset="0"/>
              </a:rPr>
              <a:t>duy</a:t>
            </a:r>
            <a:r>
              <a:rPr lang="en-US" sz="4000">
                <a:effectLst/>
                <a:latin typeface="DM Sans" pitchFamily="2" charset="0"/>
                <a:ea typeface="Times New Roman" panose="02020603050405020304" pitchFamily="18" charset="0"/>
              </a:rPr>
              <a:t> </a:t>
            </a:r>
            <a:r>
              <a:rPr lang="en-US" sz="4000" err="1">
                <a:effectLst/>
                <a:latin typeface="DM Sans" pitchFamily="2" charset="0"/>
                <a:ea typeface="Times New Roman" panose="02020603050405020304" pitchFamily="18" charset="0"/>
              </a:rPr>
              <a:t>trì</a:t>
            </a:r>
            <a:r>
              <a:rPr lang="en-US" sz="4000">
                <a:effectLst/>
                <a:latin typeface="DM Sans" pitchFamily="2" charset="0"/>
                <a:ea typeface="Times New Roman" panose="02020603050405020304" pitchFamily="18" charset="0"/>
              </a:rPr>
              <a:t> </a:t>
            </a:r>
            <a:r>
              <a:rPr lang="en-US" sz="4000" err="1">
                <a:effectLst/>
                <a:latin typeface="DM Sans" pitchFamily="2" charset="0"/>
                <a:ea typeface="Times New Roman" panose="02020603050405020304" pitchFamily="18" charset="0"/>
              </a:rPr>
              <a:t>và</a:t>
            </a:r>
            <a:r>
              <a:rPr lang="en-US" sz="4000">
                <a:effectLst/>
                <a:latin typeface="DM Sans" pitchFamily="2" charset="0"/>
                <a:ea typeface="Times New Roman" panose="02020603050405020304" pitchFamily="18" charset="0"/>
              </a:rPr>
              <a:t> </a:t>
            </a:r>
            <a:r>
              <a:rPr lang="en-US" sz="4000" err="1">
                <a:effectLst/>
                <a:latin typeface="DM Sans" pitchFamily="2" charset="0"/>
                <a:ea typeface="Times New Roman" panose="02020603050405020304" pitchFamily="18" charset="0"/>
              </a:rPr>
              <a:t>quản</a:t>
            </a:r>
            <a:r>
              <a:rPr lang="en-US" sz="4000">
                <a:effectLst/>
                <a:latin typeface="DM Sans" pitchFamily="2" charset="0"/>
                <a:ea typeface="Times New Roman" panose="02020603050405020304" pitchFamily="18" charset="0"/>
              </a:rPr>
              <a:t> </a:t>
            </a:r>
            <a:r>
              <a:rPr lang="en-US" sz="4000" err="1">
                <a:effectLst/>
                <a:latin typeface="DM Sans" pitchFamily="2" charset="0"/>
                <a:ea typeface="Times New Roman" panose="02020603050405020304" pitchFamily="18" charset="0"/>
              </a:rPr>
              <a:t>trị</a:t>
            </a:r>
            <a:r>
              <a:rPr lang="en-US" sz="4000">
                <a:effectLst/>
                <a:latin typeface="DM Sans" pitchFamily="2" charset="0"/>
                <a:ea typeface="Times New Roman" panose="02020603050405020304" pitchFamily="18" charset="0"/>
              </a:rPr>
              <a:t> </a:t>
            </a:r>
            <a:r>
              <a:rPr lang="en-US" sz="4000" err="1">
                <a:effectLst/>
                <a:latin typeface="DM Sans" pitchFamily="2" charset="0"/>
                <a:ea typeface="Times New Roman" panose="02020603050405020304" pitchFamily="18" charset="0"/>
              </a:rPr>
              <a:t>hệ</a:t>
            </a:r>
            <a:r>
              <a:rPr lang="en-US" sz="4000">
                <a:effectLst/>
                <a:latin typeface="DM Sans" pitchFamily="2" charset="0"/>
                <a:ea typeface="Times New Roman" panose="02020603050405020304" pitchFamily="18" charset="0"/>
              </a:rPr>
              <a:t> </a:t>
            </a:r>
            <a:r>
              <a:rPr lang="en-US" sz="4000" err="1">
                <a:effectLst/>
                <a:latin typeface="DM Sans" pitchFamily="2" charset="0"/>
                <a:ea typeface="Times New Roman" panose="02020603050405020304" pitchFamily="18" charset="0"/>
              </a:rPr>
              <a:t>thống</a:t>
            </a:r>
            <a:r>
              <a:rPr lang="en-US" sz="4000">
                <a:effectLst/>
                <a:latin typeface="DM Sans" pitchFamily="2" charset="0"/>
                <a:ea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176422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5979872" y="7777888"/>
            <a:ext cx="4616256" cy="4490358"/>
          </a:xfrm>
          <a:custGeom>
            <a:avLst/>
            <a:gdLst/>
            <a:ahLst/>
            <a:cxnLst/>
            <a:rect l="l" t="t" r="r" b="b"/>
            <a:pathLst>
              <a:path w="4616256" h="4490358">
                <a:moveTo>
                  <a:pt x="0" y="0"/>
                </a:moveTo>
                <a:lnTo>
                  <a:pt x="4616256" y="0"/>
                </a:lnTo>
                <a:lnTo>
                  <a:pt x="4616256" y="4490358"/>
                </a:lnTo>
                <a:lnTo>
                  <a:pt x="0" y="449035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6578623" y="2815166"/>
            <a:ext cx="12283179" cy="8017566"/>
          </a:xfrm>
          <a:custGeom>
            <a:avLst/>
            <a:gdLst/>
            <a:ahLst/>
            <a:cxnLst/>
            <a:rect l="l" t="t" r="r" b="b"/>
            <a:pathLst>
              <a:path w="12283179" h="8017566">
                <a:moveTo>
                  <a:pt x="0" y="0"/>
                </a:moveTo>
                <a:lnTo>
                  <a:pt x="12283180" y="0"/>
                </a:lnTo>
                <a:lnTo>
                  <a:pt x="12283180" y="8017566"/>
                </a:lnTo>
                <a:lnTo>
                  <a:pt x="0" y="801756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8174348">
            <a:off x="-3201505" y="-569052"/>
            <a:ext cx="8162855" cy="4496991"/>
          </a:xfrm>
          <a:custGeom>
            <a:avLst/>
            <a:gdLst/>
            <a:ahLst/>
            <a:cxnLst/>
            <a:rect l="l" t="t" r="r" b="b"/>
            <a:pathLst>
              <a:path w="8162855" h="4496991">
                <a:moveTo>
                  <a:pt x="0" y="0"/>
                </a:moveTo>
                <a:lnTo>
                  <a:pt x="8162855" y="0"/>
                </a:lnTo>
                <a:lnTo>
                  <a:pt x="8162855" y="4496990"/>
                </a:lnTo>
                <a:lnTo>
                  <a:pt x="0" y="449699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879923" y="1925799"/>
            <a:ext cx="16949223" cy="7821544"/>
            <a:chOff x="0" y="-9525"/>
            <a:chExt cx="7717538" cy="356140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7717538" cy="3551881"/>
            </a:xfrm>
            <a:custGeom>
              <a:avLst/>
              <a:gdLst/>
              <a:ahLst/>
              <a:cxnLst/>
              <a:rect l="l" t="t" r="r" b="b"/>
              <a:pathLst>
                <a:path w="7717538" h="3551881">
                  <a:moveTo>
                    <a:pt x="15530" y="0"/>
                  </a:moveTo>
                  <a:lnTo>
                    <a:pt x="7702008" y="0"/>
                  </a:lnTo>
                  <a:cubicBezTo>
                    <a:pt x="7710585" y="0"/>
                    <a:pt x="7717538" y="6953"/>
                    <a:pt x="7717538" y="15530"/>
                  </a:cubicBezTo>
                  <a:lnTo>
                    <a:pt x="7717538" y="3536351"/>
                  </a:lnTo>
                  <a:cubicBezTo>
                    <a:pt x="7717538" y="3544928"/>
                    <a:pt x="7710585" y="3551881"/>
                    <a:pt x="7702008" y="3551881"/>
                  </a:cubicBezTo>
                  <a:lnTo>
                    <a:pt x="15530" y="3551881"/>
                  </a:lnTo>
                  <a:cubicBezTo>
                    <a:pt x="6953" y="3551881"/>
                    <a:pt x="0" y="3544928"/>
                    <a:pt x="0" y="3536351"/>
                  </a:cubicBezTo>
                  <a:lnTo>
                    <a:pt x="0" y="15530"/>
                  </a:lnTo>
                  <a:cubicBezTo>
                    <a:pt x="0" y="6953"/>
                    <a:pt x="6953" y="0"/>
                    <a:pt x="15530" y="0"/>
                  </a:cubicBezTo>
                  <a:close/>
                </a:path>
              </a:pathLst>
            </a:custGeom>
            <a:solidFill>
              <a:srgbClr val="FFFEF7"/>
            </a:solidFill>
            <a:ln w="47625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9525"/>
              <a:ext cx="7717538" cy="3561406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7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 rot="1683888">
            <a:off x="16330306" y="-1977533"/>
            <a:ext cx="1857988" cy="3976240"/>
          </a:xfrm>
          <a:custGeom>
            <a:avLst/>
            <a:gdLst/>
            <a:ahLst/>
            <a:cxnLst/>
            <a:rect l="l" t="t" r="r" b="b"/>
            <a:pathLst>
              <a:path w="1857988" h="3976240">
                <a:moveTo>
                  <a:pt x="0" y="0"/>
                </a:moveTo>
                <a:lnTo>
                  <a:pt x="1857988" y="0"/>
                </a:lnTo>
                <a:lnTo>
                  <a:pt x="1857988" y="3976240"/>
                </a:lnTo>
                <a:lnTo>
                  <a:pt x="0" y="397624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1350839" y="2154375"/>
            <a:ext cx="15614059" cy="73927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22"/>
              </a:lnSpc>
            </a:pPr>
            <a:endParaRPr lang="en-US" sz="2800" spc="-24">
              <a:solidFill>
                <a:srgbClr val="000000"/>
              </a:solidFill>
              <a:latin typeface="DM Sans"/>
            </a:endParaRPr>
          </a:p>
          <a:p>
            <a:pPr>
              <a:lnSpc>
                <a:spcPts val="3422"/>
              </a:lnSpc>
            </a:pPr>
            <a:endParaRPr lang="en-US" sz="2444" spc="-24">
              <a:solidFill>
                <a:srgbClr val="000000"/>
              </a:solidFill>
              <a:latin typeface="DM Sans"/>
            </a:endParaRPr>
          </a:p>
          <a:p>
            <a:pPr>
              <a:lnSpc>
                <a:spcPts val="3422"/>
              </a:lnSpc>
            </a:pPr>
            <a:endParaRPr lang="en-US" sz="2444" spc="-24">
              <a:solidFill>
                <a:srgbClr val="000000"/>
              </a:solidFill>
              <a:latin typeface="DM Sans"/>
            </a:endParaRPr>
          </a:p>
          <a:p>
            <a:pPr>
              <a:lnSpc>
                <a:spcPts val="3422"/>
              </a:lnSpc>
            </a:pPr>
            <a:endParaRPr lang="en-US" sz="2444" spc="-24">
              <a:solidFill>
                <a:srgbClr val="000000"/>
              </a:solidFill>
              <a:latin typeface="DM Sans"/>
            </a:endParaRPr>
          </a:p>
          <a:p>
            <a:pPr>
              <a:lnSpc>
                <a:spcPts val="3422"/>
              </a:lnSpc>
            </a:pPr>
            <a:endParaRPr lang="en-US" sz="2444" spc="-24">
              <a:solidFill>
                <a:srgbClr val="000000"/>
              </a:solidFill>
              <a:latin typeface="DM Sans"/>
            </a:endParaRPr>
          </a:p>
          <a:p>
            <a:pPr>
              <a:lnSpc>
                <a:spcPts val="3422"/>
              </a:lnSpc>
            </a:pPr>
            <a:endParaRPr lang="en-US" sz="2444" spc="-24">
              <a:solidFill>
                <a:srgbClr val="000000"/>
              </a:solidFill>
              <a:latin typeface="DM Sans"/>
            </a:endParaRPr>
          </a:p>
          <a:p>
            <a:pPr>
              <a:lnSpc>
                <a:spcPts val="3422"/>
              </a:lnSpc>
            </a:pPr>
            <a:endParaRPr lang="en-US" sz="2444" spc="-24">
              <a:solidFill>
                <a:srgbClr val="000000"/>
              </a:solidFill>
              <a:latin typeface="DM Sans"/>
            </a:endParaRPr>
          </a:p>
          <a:p>
            <a:pPr>
              <a:lnSpc>
                <a:spcPts val="3422"/>
              </a:lnSpc>
            </a:pPr>
            <a:endParaRPr lang="en-US" sz="2444" spc="-24">
              <a:solidFill>
                <a:srgbClr val="000000"/>
              </a:solidFill>
              <a:latin typeface="DM Sans"/>
            </a:endParaRPr>
          </a:p>
          <a:p>
            <a:pPr>
              <a:lnSpc>
                <a:spcPts val="3422"/>
              </a:lnSpc>
            </a:pPr>
            <a:endParaRPr lang="en-US" sz="2444" spc="-24">
              <a:solidFill>
                <a:srgbClr val="000000"/>
              </a:solidFill>
              <a:latin typeface="DM Sans"/>
            </a:endParaRPr>
          </a:p>
          <a:p>
            <a:pPr>
              <a:lnSpc>
                <a:spcPts val="3422"/>
              </a:lnSpc>
            </a:pPr>
            <a:endParaRPr lang="en-US" sz="2444" spc="-24">
              <a:solidFill>
                <a:srgbClr val="000000"/>
              </a:solidFill>
              <a:latin typeface="DM Sans"/>
            </a:endParaRPr>
          </a:p>
          <a:p>
            <a:pPr>
              <a:lnSpc>
                <a:spcPts val="3422"/>
              </a:lnSpc>
            </a:pPr>
            <a:endParaRPr lang="en-US" sz="2444" spc="-24">
              <a:solidFill>
                <a:srgbClr val="000000"/>
              </a:solidFill>
              <a:latin typeface="DM Sans"/>
            </a:endParaRPr>
          </a:p>
          <a:p>
            <a:pPr>
              <a:lnSpc>
                <a:spcPts val="3422"/>
              </a:lnSpc>
            </a:pPr>
            <a:endParaRPr lang="en-US" sz="2444" spc="-24">
              <a:solidFill>
                <a:srgbClr val="000000"/>
              </a:solidFill>
              <a:latin typeface="DM Sans"/>
            </a:endParaRPr>
          </a:p>
          <a:p>
            <a:pPr>
              <a:lnSpc>
                <a:spcPts val="3422"/>
              </a:lnSpc>
            </a:pPr>
            <a:endParaRPr lang="en-US" sz="2444" spc="-24">
              <a:solidFill>
                <a:srgbClr val="000000"/>
              </a:solidFill>
              <a:latin typeface="DM Sans"/>
            </a:endParaRPr>
          </a:p>
          <a:p>
            <a:pPr>
              <a:lnSpc>
                <a:spcPts val="3422"/>
              </a:lnSpc>
            </a:pPr>
            <a:endParaRPr lang="en-US" sz="2444" spc="-24">
              <a:solidFill>
                <a:srgbClr val="000000"/>
              </a:solidFill>
              <a:latin typeface="DM Sans"/>
            </a:endParaRPr>
          </a:p>
          <a:p>
            <a:pPr>
              <a:lnSpc>
                <a:spcPts val="3422"/>
              </a:lnSpc>
            </a:pPr>
            <a:endParaRPr lang="en-US" sz="2444" spc="-24">
              <a:solidFill>
                <a:srgbClr val="000000"/>
              </a:solidFill>
              <a:latin typeface="DM Sans"/>
            </a:endParaRPr>
          </a:p>
          <a:p>
            <a:pPr>
              <a:lnSpc>
                <a:spcPts val="3422"/>
              </a:lnSpc>
            </a:pPr>
            <a:endParaRPr lang="en-US" sz="2444" spc="-24">
              <a:solidFill>
                <a:srgbClr val="000000"/>
              </a:solidFill>
              <a:latin typeface="DM Sans"/>
            </a:endParaRPr>
          </a:p>
          <a:p>
            <a:pPr marL="0" lvl="0" indent="0">
              <a:lnSpc>
                <a:spcPts val="3422"/>
              </a:lnSpc>
              <a:spcBef>
                <a:spcPct val="0"/>
              </a:spcBef>
            </a:pPr>
            <a:endParaRPr lang="en-US" sz="2444" spc="-24">
              <a:solidFill>
                <a:srgbClr val="000000"/>
              </a:solidFill>
              <a:latin typeface="DM Sans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758629" y="263896"/>
            <a:ext cx="16798477" cy="12191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844131" lvl="1">
              <a:lnSpc>
                <a:spcPts val="10947"/>
              </a:lnSpc>
              <a:spcBef>
                <a:spcPct val="0"/>
              </a:spcBef>
            </a:pPr>
            <a:r>
              <a:rPr lang="en-US" sz="6000" dirty="0" err="1">
                <a:solidFill>
                  <a:srgbClr val="000000"/>
                </a:solidFill>
                <a:latin typeface="Repo Bold Bold"/>
              </a:rPr>
              <a:t>Phân</a:t>
            </a:r>
            <a:r>
              <a:rPr lang="en-US" sz="6000" dirty="0">
                <a:solidFill>
                  <a:srgbClr val="000000"/>
                </a:solidFill>
                <a:latin typeface="Repo Bold Bold"/>
              </a:rPr>
              <a:t> tích yêu cầu </a:t>
            </a:r>
            <a:r>
              <a:rPr lang="en-US" sz="6000" dirty="0" err="1">
                <a:solidFill>
                  <a:srgbClr val="000000"/>
                </a:solidFill>
                <a:latin typeface="Repo Bold Bold"/>
              </a:rPr>
              <a:t>hệ</a:t>
            </a:r>
            <a:r>
              <a:rPr lang="en-US" sz="6000" dirty="0">
                <a:solidFill>
                  <a:srgbClr val="000000"/>
                </a:solidFill>
                <a:latin typeface="Repo Bold Bold"/>
              </a:rPr>
              <a:t> </a:t>
            </a:r>
            <a:r>
              <a:rPr lang="en-US" sz="6000" dirty="0" err="1">
                <a:solidFill>
                  <a:srgbClr val="000000"/>
                </a:solidFill>
                <a:latin typeface="Repo Bold Bold"/>
              </a:rPr>
              <a:t>thống</a:t>
            </a:r>
            <a:endParaRPr lang="en-US" sz="6000" dirty="0">
              <a:solidFill>
                <a:srgbClr val="000000"/>
              </a:solidFill>
              <a:latin typeface="Repo Bold Bold"/>
            </a:endParaRP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FAB119D4-EB9F-EE6D-2FC7-055D192C84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9846855"/>
              </p:ext>
            </p:extLst>
          </p:nvPr>
        </p:nvGraphicFramePr>
        <p:xfrm>
          <a:off x="1469572" y="2318093"/>
          <a:ext cx="15495325" cy="703817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192337">
                  <a:extLst>
                    <a:ext uri="{9D8B030D-6E8A-4147-A177-3AD203B41FA5}">
                      <a16:colId xmlns:a16="http://schemas.microsoft.com/office/drawing/2014/main" val="3293658603"/>
                    </a:ext>
                  </a:extLst>
                </a:gridCol>
                <a:gridCol w="2621795">
                  <a:extLst>
                    <a:ext uri="{9D8B030D-6E8A-4147-A177-3AD203B41FA5}">
                      <a16:colId xmlns:a16="http://schemas.microsoft.com/office/drawing/2014/main" val="2242348760"/>
                    </a:ext>
                  </a:extLst>
                </a:gridCol>
                <a:gridCol w="4052933">
                  <a:extLst>
                    <a:ext uri="{9D8B030D-6E8A-4147-A177-3AD203B41FA5}">
                      <a16:colId xmlns:a16="http://schemas.microsoft.com/office/drawing/2014/main" val="3777643103"/>
                    </a:ext>
                  </a:extLst>
                </a:gridCol>
                <a:gridCol w="4009209">
                  <a:extLst>
                    <a:ext uri="{9D8B030D-6E8A-4147-A177-3AD203B41FA5}">
                      <a16:colId xmlns:a16="http://schemas.microsoft.com/office/drawing/2014/main" val="2662096473"/>
                    </a:ext>
                  </a:extLst>
                </a:gridCol>
                <a:gridCol w="3619051">
                  <a:extLst>
                    <a:ext uri="{9D8B030D-6E8A-4147-A177-3AD203B41FA5}">
                      <a16:colId xmlns:a16="http://schemas.microsoft.com/office/drawing/2014/main" val="3575183119"/>
                    </a:ext>
                  </a:extLst>
                </a:gridCol>
              </a:tblGrid>
              <a:tr h="995773">
                <a:tc>
                  <a:txBody>
                    <a:bodyPr/>
                    <a:lstStyle/>
                    <a:p>
                      <a:pPr marL="457200" algn="l">
                        <a:lnSpc>
                          <a:spcPct val="130000"/>
                        </a:lnSpc>
                        <a:spcBef>
                          <a:spcPts val="600"/>
                        </a:spcBef>
                      </a:pPr>
                      <a:r>
                        <a:rPr lang="en-US" sz="2400">
                          <a:effectLst/>
                        </a:rPr>
                        <a:t>STT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9073" marR="59073" marT="0" marB="0"/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30000"/>
                        </a:lnSpc>
                      </a:pPr>
                      <a:r>
                        <a:rPr lang="en-US" sz="2400">
                          <a:effectLst/>
                        </a:rPr>
                        <a:t>Mã usecase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9073" marR="59073" marT="0" marB="0"/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30000"/>
                        </a:lnSpc>
                      </a:pPr>
                      <a:r>
                        <a:rPr lang="en-US" sz="2400">
                          <a:effectLst/>
                        </a:rPr>
                        <a:t>Tên usecase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9073" marR="59073" marT="0" marB="0"/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30000"/>
                        </a:lnSpc>
                      </a:pPr>
                      <a:r>
                        <a:rPr lang="en-US" sz="2400">
                          <a:effectLst/>
                        </a:rPr>
                        <a:t>Mô tả usecase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9073" marR="59073" marT="0" marB="0"/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30000"/>
                        </a:lnSpc>
                        <a:spcAft>
                          <a:spcPts val="600"/>
                        </a:spcAft>
                      </a:pPr>
                      <a:r>
                        <a:rPr lang="en-US" sz="2400">
                          <a:effectLst/>
                        </a:rPr>
                        <a:t>Tác nhân tương tác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9073" marR="59073" marT="0" marB="0"/>
                </a:tc>
                <a:extLst>
                  <a:ext uri="{0D108BD9-81ED-4DB2-BD59-A6C34878D82A}">
                    <a16:rowId xmlns:a16="http://schemas.microsoft.com/office/drawing/2014/main" val="572830098"/>
                  </a:ext>
                </a:extLst>
              </a:tr>
              <a:tr h="995773">
                <a:tc>
                  <a:txBody>
                    <a:bodyPr/>
                    <a:lstStyle/>
                    <a:p>
                      <a:pPr marL="457200" algn="l">
                        <a:lnSpc>
                          <a:spcPct val="130000"/>
                        </a:lnSpc>
                        <a:spcBef>
                          <a:spcPts val="600"/>
                        </a:spcBef>
                      </a:pPr>
                      <a:r>
                        <a:rPr lang="en-US" sz="2400">
                          <a:effectLst/>
                        </a:rPr>
                        <a:t>1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9073" marR="59073" marT="0" marB="0"/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30000"/>
                        </a:lnSpc>
                      </a:pPr>
                      <a:r>
                        <a:rPr lang="en-US" sz="2400">
                          <a:effectLst/>
                        </a:rPr>
                        <a:t>UC01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9073" marR="59073" marT="0" marB="0"/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30000"/>
                        </a:lnSpc>
                      </a:pPr>
                      <a:r>
                        <a:rPr lang="en-US" sz="2400">
                          <a:effectLst/>
                        </a:rPr>
                        <a:t>Đăng nhập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9073" marR="59073" marT="0" marB="0"/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30000"/>
                        </a:lnSpc>
                      </a:pPr>
                      <a:r>
                        <a:rPr lang="en-US" sz="2400">
                          <a:effectLst/>
                        </a:rPr>
                        <a:t> 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9073" marR="59073" marT="0" marB="0"/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30000"/>
                        </a:lnSpc>
                        <a:spcAft>
                          <a:spcPts val="600"/>
                        </a:spcAft>
                      </a:pPr>
                      <a:r>
                        <a:rPr lang="en-US" sz="2400">
                          <a:effectLst/>
                        </a:rPr>
                        <a:t>Quản lý / Bộ phận lễ tân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9073" marR="59073" marT="0" marB="0"/>
                </a:tc>
                <a:extLst>
                  <a:ext uri="{0D108BD9-81ED-4DB2-BD59-A6C34878D82A}">
                    <a16:rowId xmlns:a16="http://schemas.microsoft.com/office/drawing/2014/main" val="2531637861"/>
                  </a:ext>
                </a:extLst>
              </a:tr>
              <a:tr h="995773">
                <a:tc>
                  <a:txBody>
                    <a:bodyPr/>
                    <a:lstStyle/>
                    <a:p>
                      <a:pPr marL="457200" algn="l">
                        <a:lnSpc>
                          <a:spcPct val="130000"/>
                        </a:lnSpc>
                        <a:spcBef>
                          <a:spcPts val="600"/>
                        </a:spcBef>
                      </a:pPr>
                      <a:r>
                        <a:rPr lang="en-US" sz="2400">
                          <a:effectLst/>
                        </a:rPr>
                        <a:t>2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9073" marR="59073" marT="0" marB="0"/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30000"/>
                        </a:lnSpc>
                      </a:pPr>
                      <a:r>
                        <a:rPr lang="en-US" sz="2400">
                          <a:effectLst/>
                        </a:rPr>
                        <a:t>UC02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9073" marR="59073" marT="0" marB="0"/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30000"/>
                        </a:lnSpc>
                      </a:pPr>
                      <a:r>
                        <a:rPr lang="en-US" sz="2400">
                          <a:effectLst/>
                        </a:rPr>
                        <a:t>Quản lý khách hàng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9073" marR="59073" marT="0" marB="0"/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30000"/>
                        </a:lnSpc>
                      </a:pPr>
                      <a:r>
                        <a:rPr lang="en-US" sz="2400">
                          <a:effectLst/>
                        </a:rPr>
                        <a:t>Quản lý khách hàng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9073" marR="59073" marT="0" marB="0"/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30000"/>
                        </a:lnSpc>
                        <a:spcAft>
                          <a:spcPts val="600"/>
                        </a:spcAft>
                      </a:pPr>
                      <a:r>
                        <a:rPr lang="en-US" sz="2400">
                          <a:effectLst/>
                        </a:rPr>
                        <a:t>Quản lý / Bộ phận lễ tân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9073" marR="59073" marT="0" marB="0"/>
                </a:tc>
                <a:extLst>
                  <a:ext uri="{0D108BD9-81ED-4DB2-BD59-A6C34878D82A}">
                    <a16:rowId xmlns:a16="http://schemas.microsoft.com/office/drawing/2014/main" val="4140501303"/>
                  </a:ext>
                </a:extLst>
              </a:tr>
              <a:tr h="1339124">
                <a:tc>
                  <a:txBody>
                    <a:bodyPr/>
                    <a:lstStyle/>
                    <a:p>
                      <a:pPr marL="457200" algn="l">
                        <a:lnSpc>
                          <a:spcPct val="130000"/>
                        </a:lnSpc>
                        <a:spcBef>
                          <a:spcPts val="600"/>
                        </a:spcBef>
                      </a:pPr>
                      <a:r>
                        <a:rPr lang="en-US" sz="2400">
                          <a:effectLst/>
                        </a:rPr>
                        <a:t>3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9073" marR="59073" marT="0" marB="0"/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30000"/>
                        </a:lnSpc>
                      </a:pPr>
                      <a:r>
                        <a:rPr lang="en-US" sz="2400">
                          <a:effectLst/>
                        </a:rPr>
                        <a:t>UC03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9073" marR="59073" marT="0" marB="0"/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30000"/>
                        </a:lnSpc>
                      </a:pPr>
                      <a:r>
                        <a:rPr lang="en-US" sz="2400">
                          <a:effectLst/>
                        </a:rPr>
                        <a:t>Quản lý đặt và trả phòng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9073" marR="59073" marT="0" marB="0"/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30000"/>
                        </a:lnSpc>
                      </a:pPr>
                      <a:r>
                        <a:rPr lang="en-US" sz="2400">
                          <a:effectLst/>
                        </a:rPr>
                        <a:t>Quản lý phiếu thuê và thanh toán hóa đơn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9073" marR="59073" marT="0" marB="0"/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30000"/>
                        </a:lnSpc>
                        <a:spcAft>
                          <a:spcPts val="600"/>
                        </a:spcAft>
                      </a:pPr>
                      <a:r>
                        <a:rPr lang="en-US" sz="2400">
                          <a:effectLst/>
                        </a:rPr>
                        <a:t>Quản lý / Bộ phận lễ tân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9073" marR="59073" marT="0" marB="0"/>
                </a:tc>
                <a:extLst>
                  <a:ext uri="{0D108BD9-81ED-4DB2-BD59-A6C34878D82A}">
                    <a16:rowId xmlns:a16="http://schemas.microsoft.com/office/drawing/2014/main" val="911430992"/>
                  </a:ext>
                </a:extLst>
              </a:tr>
              <a:tr h="1029258">
                <a:tc>
                  <a:txBody>
                    <a:bodyPr/>
                    <a:lstStyle/>
                    <a:p>
                      <a:pPr marL="457200" algn="l">
                        <a:lnSpc>
                          <a:spcPct val="130000"/>
                        </a:lnSpc>
                        <a:spcBef>
                          <a:spcPts val="600"/>
                        </a:spcBef>
                      </a:pPr>
                      <a:r>
                        <a:rPr lang="en-US" sz="2400">
                          <a:effectLst/>
                        </a:rPr>
                        <a:t>4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9073" marR="59073" marT="0" marB="0"/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30000"/>
                        </a:lnSpc>
                      </a:pPr>
                      <a:r>
                        <a:rPr lang="en-US" sz="2400">
                          <a:effectLst/>
                        </a:rPr>
                        <a:t>UC04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9073" marR="59073" marT="0" marB="0"/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30000"/>
                        </a:lnSpc>
                      </a:pPr>
                      <a:r>
                        <a:rPr lang="en-US" sz="2400">
                          <a:effectLst/>
                        </a:rPr>
                        <a:t>Quản lý phòng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9073" marR="59073" marT="0" marB="0"/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30000"/>
                        </a:lnSpc>
                      </a:pPr>
                      <a:r>
                        <a:rPr lang="en-US" sz="2400">
                          <a:effectLst/>
                        </a:rPr>
                        <a:t>Quản lý phòng, loại phòng,…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9073" marR="59073" marT="0" marB="0"/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30000"/>
                        </a:lnSpc>
                        <a:spcAft>
                          <a:spcPts val="600"/>
                        </a:spcAft>
                      </a:pPr>
                      <a:r>
                        <a:rPr lang="en-US" sz="2400">
                          <a:effectLst/>
                        </a:rPr>
                        <a:t>Quản lý / Bộ phận lễ tân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9073" marR="59073" marT="0" marB="0"/>
                </a:tc>
                <a:extLst>
                  <a:ext uri="{0D108BD9-81ED-4DB2-BD59-A6C34878D82A}">
                    <a16:rowId xmlns:a16="http://schemas.microsoft.com/office/drawing/2014/main" val="139749033"/>
                  </a:ext>
                </a:extLst>
              </a:tr>
              <a:tr h="1682475">
                <a:tc>
                  <a:txBody>
                    <a:bodyPr/>
                    <a:lstStyle/>
                    <a:p>
                      <a:pPr marL="457200" algn="l">
                        <a:lnSpc>
                          <a:spcPct val="130000"/>
                        </a:lnSpc>
                        <a:spcBef>
                          <a:spcPts val="600"/>
                        </a:spcBef>
                      </a:pPr>
                      <a:r>
                        <a:rPr lang="en-US" sz="2400">
                          <a:effectLst/>
                        </a:rPr>
                        <a:t>5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9073" marR="59073" marT="0" marB="0"/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30000"/>
                        </a:lnSpc>
                      </a:pPr>
                      <a:r>
                        <a:rPr lang="en-US" sz="2400">
                          <a:effectLst/>
                        </a:rPr>
                        <a:t>UC05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9073" marR="59073" marT="0" marB="0"/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30000"/>
                        </a:lnSpc>
                      </a:pPr>
                      <a:r>
                        <a:rPr lang="en-US" sz="2400">
                          <a:effectLst/>
                        </a:rPr>
                        <a:t>Báo cáo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9073" marR="59073" marT="0" marB="0"/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30000"/>
                        </a:lnSpc>
                      </a:pPr>
                      <a:r>
                        <a:rPr lang="en-US" sz="2400">
                          <a:effectLst/>
                        </a:rPr>
                        <a:t>Báo cáo doanh thu, tỷ lệ, mật độ sử dụng phòng theo tháng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9073" marR="59073" marT="0" marB="0"/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30000"/>
                        </a:lnSpc>
                        <a:spcAft>
                          <a:spcPts val="600"/>
                        </a:spcAft>
                      </a:pPr>
                      <a:r>
                        <a:rPr lang="en-US" sz="2400" err="1">
                          <a:effectLst/>
                        </a:rPr>
                        <a:t>Quản</a:t>
                      </a:r>
                      <a:r>
                        <a:rPr lang="en-US" sz="2400">
                          <a:effectLst/>
                        </a:rPr>
                        <a:t> </a:t>
                      </a:r>
                      <a:r>
                        <a:rPr lang="en-US" sz="2400" err="1">
                          <a:effectLst/>
                        </a:rPr>
                        <a:t>lý</a:t>
                      </a:r>
                      <a:r>
                        <a:rPr lang="en-US" sz="2400">
                          <a:effectLst/>
                        </a:rPr>
                        <a:t> 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9073" marR="59073" marT="0" marB="0"/>
                </a:tc>
                <a:extLst>
                  <a:ext uri="{0D108BD9-81ED-4DB2-BD59-A6C34878D82A}">
                    <a16:rowId xmlns:a16="http://schemas.microsoft.com/office/drawing/2014/main" val="871754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563890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9675" y="10587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5979872" y="7777888"/>
            <a:ext cx="4616256" cy="4490358"/>
          </a:xfrm>
          <a:custGeom>
            <a:avLst/>
            <a:gdLst/>
            <a:ahLst/>
            <a:cxnLst/>
            <a:rect l="l" t="t" r="r" b="b"/>
            <a:pathLst>
              <a:path w="4616256" h="4490358">
                <a:moveTo>
                  <a:pt x="0" y="0"/>
                </a:moveTo>
                <a:lnTo>
                  <a:pt x="4616256" y="0"/>
                </a:lnTo>
                <a:lnTo>
                  <a:pt x="4616256" y="4490358"/>
                </a:lnTo>
                <a:lnTo>
                  <a:pt x="0" y="449035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6578623" y="2815166"/>
            <a:ext cx="12283179" cy="8017566"/>
          </a:xfrm>
          <a:custGeom>
            <a:avLst/>
            <a:gdLst/>
            <a:ahLst/>
            <a:cxnLst/>
            <a:rect l="l" t="t" r="r" b="b"/>
            <a:pathLst>
              <a:path w="12283179" h="8017566">
                <a:moveTo>
                  <a:pt x="0" y="0"/>
                </a:moveTo>
                <a:lnTo>
                  <a:pt x="12283180" y="0"/>
                </a:lnTo>
                <a:lnTo>
                  <a:pt x="12283180" y="8017566"/>
                </a:lnTo>
                <a:lnTo>
                  <a:pt x="0" y="801756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8174348">
            <a:off x="-3201505" y="-569052"/>
            <a:ext cx="8162855" cy="4496991"/>
          </a:xfrm>
          <a:custGeom>
            <a:avLst/>
            <a:gdLst/>
            <a:ahLst/>
            <a:cxnLst/>
            <a:rect l="l" t="t" r="r" b="b"/>
            <a:pathLst>
              <a:path w="8162855" h="4496991">
                <a:moveTo>
                  <a:pt x="0" y="0"/>
                </a:moveTo>
                <a:lnTo>
                  <a:pt x="8162855" y="0"/>
                </a:lnTo>
                <a:lnTo>
                  <a:pt x="8162855" y="4496990"/>
                </a:lnTo>
                <a:lnTo>
                  <a:pt x="0" y="449699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rot="1683888">
            <a:off x="16330306" y="-1977533"/>
            <a:ext cx="1857988" cy="3976240"/>
          </a:xfrm>
          <a:custGeom>
            <a:avLst/>
            <a:gdLst/>
            <a:ahLst/>
            <a:cxnLst/>
            <a:rect l="l" t="t" r="r" b="b"/>
            <a:pathLst>
              <a:path w="1857988" h="3976240">
                <a:moveTo>
                  <a:pt x="0" y="0"/>
                </a:moveTo>
                <a:lnTo>
                  <a:pt x="1857988" y="0"/>
                </a:lnTo>
                <a:lnTo>
                  <a:pt x="1857988" y="3976240"/>
                </a:lnTo>
                <a:lnTo>
                  <a:pt x="0" y="397624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879923" y="270220"/>
            <a:ext cx="16798477" cy="12191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844131" lvl="1">
              <a:lnSpc>
                <a:spcPts val="10947"/>
              </a:lnSpc>
              <a:spcBef>
                <a:spcPct val="0"/>
              </a:spcBef>
            </a:pPr>
            <a:r>
              <a:rPr lang="en-US" sz="6000">
                <a:solidFill>
                  <a:srgbClr val="000000"/>
                </a:solidFill>
                <a:latin typeface="Repo Bold Bold"/>
              </a:rPr>
              <a:t>Sơ </a:t>
            </a:r>
            <a:r>
              <a:rPr lang="en-US" sz="6000" err="1">
                <a:solidFill>
                  <a:srgbClr val="000000"/>
                </a:solidFill>
                <a:latin typeface="Repo Bold Bold"/>
              </a:rPr>
              <a:t>đồ</a:t>
            </a:r>
            <a:r>
              <a:rPr lang="en-US" sz="6000">
                <a:solidFill>
                  <a:srgbClr val="000000"/>
                </a:solidFill>
                <a:latin typeface="Repo Bold Bold"/>
              </a:rPr>
              <a:t> Use case </a:t>
            </a:r>
            <a:r>
              <a:rPr lang="en-US" sz="6000" err="1">
                <a:solidFill>
                  <a:srgbClr val="000000"/>
                </a:solidFill>
                <a:latin typeface="Repo Bold Bold"/>
              </a:rPr>
              <a:t>Quản</a:t>
            </a:r>
            <a:r>
              <a:rPr lang="en-US" sz="6000">
                <a:solidFill>
                  <a:srgbClr val="000000"/>
                </a:solidFill>
                <a:latin typeface="Repo Bold Bold"/>
              </a:rPr>
              <a:t> </a:t>
            </a:r>
            <a:r>
              <a:rPr lang="en-US" sz="6000" err="1">
                <a:solidFill>
                  <a:srgbClr val="000000"/>
                </a:solidFill>
                <a:latin typeface="Repo Bold Bold"/>
              </a:rPr>
              <a:t>lý</a:t>
            </a:r>
            <a:r>
              <a:rPr lang="en-US" sz="6000">
                <a:solidFill>
                  <a:srgbClr val="000000"/>
                </a:solidFill>
                <a:latin typeface="Repo Bold Bold"/>
              </a:rPr>
              <a:t> </a:t>
            </a:r>
            <a:r>
              <a:rPr lang="en-US" sz="6000" err="1">
                <a:solidFill>
                  <a:srgbClr val="000000"/>
                </a:solidFill>
                <a:latin typeface="Repo Bold Bold"/>
              </a:rPr>
              <a:t>khách</a:t>
            </a:r>
            <a:r>
              <a:rPr lang="en-US" sz="6000">
                <a:solidFill>
                  <a:srgbClr val="000000"/>
                </a:solidFill>
                <a:latin typeface="Repo Bold Bold"/>
              </a:rPr>
              <a:t> </a:t>
            </a:r>
            <a:r>
              <a:rPr lang="en-US" sz="6000" err="1">
                <a:solidFill>
                  <a:srgbClr val="000000"/>
                </a:solidFill>
                <a:latin typeface="Repo Bold Bold"/>
              </a:rPr>
              <a:t>sạn</a:t>
            </a:r>
            <a:endParaRPr lang="en-US" sz="6000">
              <a:solidFill>
                <a:srgbClr val="000000"/>
              </a:solidFill>
              <a:latin typeface="Repo Bold Bold"/>
            </a:endParaRPr>
          </a:p>
        </p:txBody>
      </p:sp>
      <p:grpSp>
        <p:nvGrpSpPr>
          <p:cNvPr id="13" name="Group 6">
            <a:extLst>
              <a:ext uri="{FF2B5EF4-FFF2-40B4-BE49-F238E27FC236}">
                <a16:creationId xmlns:a16="http://schemas.microsoft.com/office/drawing/2014/main" id="{785B8460-F965-F86F-2E45-6E929192E904}"/>
              </a:ext>
            </a:extLst>
          </p:cNvPr>
          <p:cNvGrpSpPr/>
          <p:nvPr/>
        </p:nvGrpSpPr>
        <p:grpSpPr>
          <a:xfrm>
            <a:off x="744761" y="501957"/>
            <a:ext cx="16798477" cy="9589140"/>
            <a:chOff x="0" y="-9525"/>
            <a:chExt cx="7822004" cy="4001793"/>
          </a:xfrm>
        </p:grpSpPr>
        <p:sp>
          <p:nvSpPr>
            <p:cNvPr id="15" name="TextBox 8">
              <a:extLst>
                <a:ext uri="{FF2B5EF4-FFF2-40B4-BE49-F238E27FC236}">
                  <a16:creationId xmlns:a16="http://schemas.microsoft.com/office/drawing/2014/main" id="{7FCE55E2-513C-6963-77B6-25B04D3E3C81}"/>
                </a:ext>
              </a:extLst>
            </p:cNvPr>
            <p:cNvSpPr txBox="1"/>
            <p:nvPr/>
          </p:nvSpPr>
          <p:spPr>
            <a:xfrm>
              <a:off x="0" y="-9525"/>
              <a:ext cx="7717538" cy="3561406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700"/>
                </a:lnSpc>
                <a:spcBef>
                  <a:spcPct val="0"/>
                </a:spcBef>
              </a:pPr>
              <a:endParaRPr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00D4BA96-7E95-1756-BE6E-9337BCA7DA90}"/>
                </a:ext>
              </a:extLst>
            </p:cNvPr>
            <p:cNvSpPr/>
            <p:nvPr/>
          </p:nvSpPr>
          <p:spPr>
            <a:xfrm>
              <a:off x="104466" y="440387"/>
              <a:ext cx="7717538" cy="3551881"/>
            </a:xfrm>
            <a:custGeom>
              <a:avLst/>
              <a:gdLst/>
              <a:ahLst/>
              <a:cxnLst/>
              <a:rect l="l" t="t" r="r" b="b"/>
              <a:pathLst>
                <a:path w="7717538" h="3551881">
                  <a:moveTo>
                    <a:pt x="15530" y="0"/>
                  </a:moveTo>
                  <a:lnTo>
                    <a:pt x="7702008" y="0"/>
                  </a:lnTo>
                  <a:cubicBezTo>
                    <a:pt x="7710585" y="0"/>
                    <a:pt x="7717538" y="6953"/>
                    <a:pt x="7717538" y="15530"/>
                  </a:cubicBezTo>
                  <a:lnTo>
                    <a:pt x="7717538" y="3536351"/>
                  </a:lnTo>
                  <a:cubicBezTo>
                    <a:pt x="7717538" y="3544928"/>
                    <a:pt x="7710585" y="3551881"/>
                    <a:pt x="7702008" y="3551881"/>
                  </a:cubicBezTo>
                  <a:lnTo>
                    <a:pt x="15530" y="3551881"/>
                  </a:lnTo>
                  <a:cubicBezTo>
                    <a:pt x="6953" y="3551881"/>
                    <a:pt x="0" y="3544928"/>
                    <a:pt x="0" y="3536351"/>
                  </a:cubicBezTo>
                  <a:lnTo>
                    <a:pt x="0" y="15530"/>
                  </a:lnTo>
                  <a:cubicBezTo>
                    <a:pt x="0" y="6953"/>
                    <a:pt x="6953" y="0"/>
                    <a:pt x="15530" y="0"/>
                  </a:cubicBezTo>
                  <a:close/>
                </a:path>
              </a:pathLst>
            </a:custGeom>
            <a:solidFill>
              <a:srgbClr val="FFFEF7"/>
            </a:solidFill>
            <a:ln w="47625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6" name="Picture 5" descr="A diagram of a diagram&#10;&#10;Description automatically generated">
            <a:extLst>
              <a:ext uri="{FF2B5EF4-FFF2-40B4-BE49-F238E27FC236}">
                <a16:creationId xmlns:a16="http://schemas.microsoft.com/office/drawing/2014/main" id="{7B52E761-6618-D0A7-452E-E33B53C68A1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367904" y="1749033"/>
            <a:ext cx="13455195" cy="8036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5293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9675" y="10587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5979872" y="7777888"/>
            <a:ext cx="4616256" cy="4490358"/>
          </a:xfrm>
          <a:custGeom>
            <a:avLst/>
            <a:gdLst/>
            <a:ahLst/>
            <a:cxnLst/>
            <a:rect l="l" t="t" r="r" b="b"/>
            <a:pathLst>
              <a:path w="4616256" h="4490358">
                <a:moveTo>
                  <a:pt x="0" y="0"/>
                </a:moveTo>
                <a:lnTo>
                  <a:pt x="4616256" y="0"/>
                </a:lnTo>
                <a:lnTo>
                  <a:pt x="4616256" y="4490358"/>
                </a:lnTo>
                <a:lnTo>
                  <a:pt x="0" y="449035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6578623" y="2815166"/>
            <a:ext cx="12283179" cy="8017566"/>
          </a:xfrm>
          <a:custGeom>
            <a:avLst/>
            <a:gdLst/>
            <a:ahLst/>
            <a:cxnLst/>
            <a:rect l="l" t="t" r="r" b="b"/>
            <a:pathLst>
              <a:path w="12283179" h="8017566">
                <a:moveTo>
                  <a:pt x="0" y="0"/>
                </a:moveTo>
                <a:lnTo>
                  <a:pt x="12283180" y="0"/>
                </a:lnTo>
                <a:lnTo>
                  <a:pt x="12283180" y="8017566"/>
                </a:lnTo>
                <a:lnTo>
                  <a:pt x="0" y="801756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8174348">
            <a:off x="-3201505" y="-569052"/>
            <a:ext cx="8162855" cy="4496991"/>
          </a:xfrm>
          <a:custGeom>
            <a:avLst/>
            <a:gdLst/>
            <a:ahLst/>
            <a:cxnLst/>
            <a:rect l="l" t="t" r="r" b="b"/>
            <a:pathLst>
              <a:path w="8162855" h="4496991">
                <a:moveTo>
                  <a:pt x="0" y="0"/>
                </a:moveTo>
                <a:lnTo>
                  <a:pt x="8162855" y="0"/>
                </a:lnTo>
                <a:lnTo>
                  <a:pt x="8162855" y="4496990"/>
                </a:lnTo>
                <a:lnTo>
                  <a:pt x="0" y="449699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rot="1683888">
            <a:off x="16330306" y="-1977533"/>
            <a:ext cx="1857988" cy="3976240"/>
          </a:xfrm>
          <a:custGeom>
            <a:avLst/>
            <a:gdLst/>
            <a:ahLst/>
            <a:cxnLst/>
            <a:rect l="l" t="t" r="r" b="b"/>
            <a:pathLst>
              <a:path w="1857988" h="3976240">
                <a:moveTo>
                  <a:pt x="0" y="0"/>
                </a:moveTo>
                <a:lnTo>
                  <a:pt x="1857988" y="0"/>
                </a:lnTo>
                <a:lnTo>
                  <a:pt x="1857988" y="3976240"/>
                </a:lnTo>
                <a:lnTo>
                  <a:pt x="0" y="397624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879923" y="270220"/>
            <a:ext cx="16798477" cy="12191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844131" lvl="1">
              <a:lnSpc>
                <a:spcPts val="10947"/>
              </a:lnSpc>
              <a:spcBef>
                <a:spcPct val="0"/>
              </a:spcBef>
            </a:pPr>
            <a:r>
              <a:rPr lang="en-US" sz="6000">
                <a:solidFill>
                  <a:srgbClr val="000000"/>
                </a:solidFill>
                <a:latin typeface="Repo Bold Bold"/>
              </a:rPr>
              <a:t>Sơ </a:t>
            </a:r>
            <a:r>
              <a:rPr lang="en-US" sz="6000" err="1">
                <a:solidFill>
                  <a:srgbClr val="000000"/>
                </a:solidFill>
                <a:latin typeface="Repo Bold Bold"/>
              </a:rPr>
              <a:t>đồ</a:t>
            </a:r>
            <a:r>
              <a:rPr lang="en-US" sz="6000">
                <a:solidFill>
                  <a:srgbClr val="000000"/>
                </a:solidFill>
                <a:latin typeface="Repo Bold Bold"/>
              </a:rPr>
              <a:t> Use case </a:t>
            </a:r>
            <a:r>
              <a:rPr lang="en-US" sz="6000" err="1">
                <a:solidFill>
                  <a:srgbClr val="000000"/>
                </a:solidFill>
                <a:latin typeface="Repo Bold Bold"/>
              </a:rPr>
              <a:t>Đăng</a:t>
            </a:r>
            <a:r>
              <a:rPr lang="en-US" sz="6000">
                <a:solidFill>
                  <a:srgbClr val="000000"/>
                </a:solidFill>
                <a:latin typeface="Repo Bold Bold"/>
              </a:rPr>
              <a:t> </a:t>
            </a:r>
            <a:r>
              <a:rPr lang="en-US" sz="6000" err="1">
                <a:solidFill>
                  <a:srgbClr val="000000"/>
                </a:solidFill>
                <a:latin typeface="Repo Bold Bold"/>
              </a:rPr>
              <a:t>nhập</a:t>
            </a:r>
            <a:endParaRPr lang="en-US" sz="6000">
              <a:solidFill>
                <a:srgbClr val="000000"/>
              </a:solidFill>
              <a:latin typeface="Repo Bold Bold"/>
            </a:endParaRPr>
          </a:p>
        </p:txBody>
      </p:sp>
      <p:grpSp>
        <p:nvGrpSpPr>
          <p:cNvPr id="13" name="Group 6">
            <a:extLst>
              <a:ext uri="{FF2B5EF4-FFF2-40B4-BE49-F238E27FC236}">
                <a16:creationId xmlns:a16="http://schemas.microsoft.com/office/drawing/2014/main" id="{785B8460-F965-F86F-2E45-6E929192E904}"/>
              </a:ext>
            </a:extLst>
          </p:cNvPr>
          <p:cNvGrpSpPr/>
          <p:nvPr/>
        </p:nvGrpSpPr>
        <p:grpSpPr>
          <a:xfrm>
            <a:off x="744761" y="501957"/>
            <a:ext cx="16798477" cy="9589140"/>
            <a:chOff x="0" y="-9525"/>
            <a:chExt cx="7822004" cy="4001793"/>
          </a:xfrm>
        </p:grpSpPr>
        <p:sp>
          <p:nvSpPr>
            <p:cNvPr id="15" name="TextBox 8">
              <a:extLst>
                <a:ext uri="{FF2B5EF4-FFF2-40B4-BE49-F238E27FC236}">
                  <a16:creationId xmlns:a16="http://schemas.microsoft.com/office/drawing/2014/main" id="{7FCE55E2-513C-6963-77B6-25B04D3E3C81}"/>
                </a:ext>
              </a:extLst>
            </p:cNvPr>
            <p:cNvSpPr txBox="1"/>
            <p:nvPr/>
          </p:nvSpPr>
          <p:spPr>
            <a:xfrm>
              <a:off x="0" y="-9525"/>
              <a:ext cx="7717538" cy="3561406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700"/>
                </a:lnSpc>
                <a:spcBef>
                  <a:spcPct val="0"/>
                </a:spcBef>
              </a:pPr>
              <a:endParaRPr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00D4BA96-7E95-1756-BE6E-9337BCA7DA90}"/>
                </a:ext>
              </a:extLst>
            </p:cNvPr>
            <p:cNvSpPr/>
            <p:nvPr/>
          </p:nvSpPr>
          <p:spPr>
            <a:xfrm>
              <a:off x="104466" y="440387"/>
              <a:ext cx="7717538" cy="3551881"/>
            </a:xfrm>
            <a:custGeom>
              <a:avLst/>
              <a:gdLst/>
              <a:ahLst/>
              <a:cxnLst/>
              <a:rect l="l" t="t" r="r" b="b"/>
              <a:pathLst>
                <a:path w="7717538" h="3551881">
                  <a:moveTo>
                    <a:pt x="15530" y="0"/>
                  </a:moveTo>
                  <a:lnTo>
                    <a:pt x="7702008" y="0"/>
                  </a:lnTo>
                  <a:cubicBezTo>
                    <a:pt x="7710585" y="0"/>
                    <a:pt x="7717538" y="6953"/>
                    <a:pt x="7717538" y="15530"/>
                  </a:cubicBezTo>
                  <a:lnTo>
                    <a:pt x="7717538" y="3536351"/>
                  </a:lnTo>
                  <a:cubicBezTo>
                    <a:pt x="7717538" y="3544928"/>
                    <a:pt x="7710585" y="3551881"/>
                    <a:pt x="7702008" y="3551881"/>
                  </a:cubicBezTo>
                  <a:lnTo>
                    <a:pt x="15530" y="3551881"/>
                  </a:lnTo>
                  <a:cubicBezTo>
                    <a:pt x="6953" y="3551881"/>
                    <a:pt x="0" y="3544928"/>
                    <a:pt x="0" y="3536351"/>
                  </a:cubicBezTo>
                  <a:lnTo>
                    <a:pt x="0" y="15530"/>
                  </a:lnTo>
                  <a:cubicBezTo>
                    <a:pt x="0" y="6953"/>
                    <a:pt x="6953" y="0"/>
                    <a:pt x="15530" y="0"/>
                  </a:cubicBezTo>
                  <a:close/>
                </a:path>
              </a:pathLst>
            </a:custGeom>
            <a:solidFill>
              <a:srgbClr val="FFFEF7"/>
            </a:solidFill>
            <a:ln w="47625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6" name="Picture 5" descr="A diagram with text and words&#10;&#10;Description automatically generated with medium confidence">
            <a:extLst>
              <a:ext uri="{FF2B5EF4-FFF2-40B4-BE49-F238E27FC236}">
                <a16:creationId xmlns:a16="http://schemas.microsoft.com/office/drawing/2014/main" id="{E9C6A29F-1B35-C3EE-171A-AF3D58E2CF4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73246" y="2924678"/>
            <a:ext cx="15565856" cy="5948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5052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9675" y="10587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5979872" y="7777888"/>
            <a:ext cx="4616256" cy="4490358"/>
          </a:xfrm>
          <a:custGeom>
            <a:avLst/>
            <a:gdLst/>
            <a:ahLst/>
            <a:cxnLst/>
            <a:rect l="l" t="t" r="r" b="b"/>
            <a:pathLst>
              <a:path w="4616256" h="4490358">
                <a:moveTo>
                  <a:pt x="0" y="0"/>
                </a:moveTo>
                <a:lnTo>
                  <a:pt x="4616256" y="0"/>
                </a:lnTo>
                <a:lnTo>
                  <a:pt x="4616256" y="4490358"/>
                </a:lnTo>
                <a:lnTo>
                  <a:pt x="0" y="449035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6578623" y="2815166"/>
            <a:ext cx="12283179" cy="8017566"/>
          </a:xfrm>
          <a:custGeom>
            <a:avLst/>
            <a:gdLst/>
            <a:ahLst/>
            <a:cxnLst/>
            <a:rect l="l" t="t" r="r" b="b"/>
            <a:pathLst>
              <a:path w="12283179" h="8017566">
                <a:moveTo>
                  <a:pt x="0" y="0"/>
                </a:moveTo>
                <a:lnTo>
                  <a:pt x="12283180" y="0"/>
                </a:lnTo>
                <a:lnTo>
                  <a:pt x="12283180" y="8017566"/>
                </a:lnTo>
                <a:lnTo>
                  <a:pt x="0" y="801756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8174348">
            <a:off x="-3201505" y="-569052"/>
            <a:ext cx="8162855" cy="4496991"/>
          </a:xfrm>
          <a:custGeom>
            <a:avLst/>
            <a:gdLst/>
            <a:ahLst/>
            <a:cxnLst/>
            <a:rect l="l" t="t" r="r" b="b"/>
            <a:pathLst>
              <a:path w="8162855" h="4496991">
                <a:moveTo>
                  <a:pt x="0" y="0"/>
                </a:moveTo>
                <a:lnTo>
                  <a:pt x="8162855" y="0"/>
                </a:lnTo>
                <a:lnTo>
                  <a:pt x="8162855" y="4496990"/>
                </a:lnTo>
                <a:lnTo>
                  <a:pt x="0" y="449699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rot="1683888">
            <a:off x="16330306" y="-1977533"/>
            <a:ext cx="1857988" cy="3976240"/>
          </a:xfrm>
          <a:custGeom>
            <a:avLst/>
            <a:gdLst/>
            <a:ahLst/>
            <a:cxnLst/>
            <a:rect l="l" t="t" r="r" b="b"/>
            <a:pathLst>
              <a:path w="1857988" h="3976240">
                <a:moveTo>
                  <a:pt x="0" y="0"/>
                </a:moveTo>
                <a:lnTo>
                  <a:pt x="1857988" y="0"/>
                </a:lnTo>
                <a:lnTo>
                  <a:pt x="1857988" y="3976240"/>
                </a:lnTo>
                <a:lnTo>
                  <a:pt x="0" y="397624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879923" y="270220"/>
            <a:ext cx="16798477" cy="12191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844131" lvl="1">
              <a:lnSpc>
                <a:spcPts val="10947"/>
              </a:lnSpc>
              <a:spcBef>
                <a:spcPct val="0"/>
              </a:spcBef>
            </a:pPr>
            <a:r>
              <a:rPr lang="en-US" sz="6000">
                <a:solidFill>
                  <a:srgbClr val="000000"/>
                </a:solidFill>
                <a:latin typeface="Repo Bold Bold"/>
              </a:rPr>
              <a:t>Sơ </a:t>
            </a:r>
            <a:r>
              <a:rPr lang="en-US" sz="6000" err="1">
                <a:solidFill>
                  <a:srgbClr val="000000"/>
                </a:solidFill>
                <a:latin typeface="Repo Bold Bold"/>
              </a:rPr>
              <a:t>đồ</a:t>
            </a:r>
            <a:r>
              <a:rPr lang="en-US" sz="6000">
                <a:solidFill>
                  <a:srgbClr val="000000"/>
                </a:solidFill>
                <a:latin typeface="Repo Bold Bold"/>
              </a:rPr>
              <a:t> Use case </a:t>
            </a:r>
            <a:r>
              <a:rPr lang="en-US" sz="6000" err="1">
                <a:solidFill>
                  <a:srgbClr val="000000"/>
                </a:solidFill>
                <a:latin typeface="Repo Bold Bold"/>
              </a:rPr>
              <a:t>Quản</a:t>
            </a:r>
            <a:r>
              <a:rPr lang="en-US" sz="6000">
                <a:solidFill>
                  <a:srgbClr val="000000"/>
                </a:solidFill>
                <a:latin typeface="Repo Bold Bold"/>
              </a:rPr>
              <a:t> </a:t>
            </a:r>
            <a:r>
              <a:rPr lang="en-US" sz="6000" err="1">
                <a:solidFill>
                  <a:srgbClr val="000000"/>
                </a:solidFill>
                <a:latin typeface="Repo Bold Bold"/>
              </a:rPr>
              <a:t>lý</a:t>
            </a:r>
            <a:r>
              <a:rPr lang="en-US" sz="6000">
                <a:solidFill>
                  <a:srgbClr val="000000"/>
                </a:solidFill>
                <a:latin typeface="Repo Bold Bold"/>
              </a:rPr>
              <a:t> </a:t>
            </a:r>
            <a:r>
              <a:rPr lang="en-US" sz="6000" err="1">
                <a:solidFill>
                  <a:srgbClr val="000000"/>
                </a:solidFill>
                <a:latin typeface="Repo Bold Bold"/>
              </a:rPr>
              <a:t>khách</a:t>
            </a:r>
            <a:r>
              <a:rPr lang="en-US" sz="6000">
                <a:solidFill>
                  <a:srgbClr val="000000"/>
                </a:solidFill>
                <a:latin typeface="Repo Bold Bold"/>
              </a:rPr>
              <a:t> </a:t>
            </a:r>
            <a:r>
              <a:rPr lang="en-US" sz="6000" err="1">
                <a:solidFill>
                  <a:srgbClr val="000000"/>
                </a:solidFill>
                <a:latin typeface="Repo Bold Bold"/>
              </a:rPr>
              <a:t>hàng</a:t>
            </a:r>
            <a:endParaRPr lang="en-US" sz="6000">
              <a:solidFill>
                <a:srgbClr val="000000"/>
              </a:solidFill>
              <a:latin typeface="Repo Bold Bold"/>
            </a:endParaRPr>
          </a:p>
        </p:txBody>
      </p:sp>
      <p:grpSp>
        <p:nvGrpSpPr>
          <p:cNvPr id="13" name="Group 6">
            <a:extLst>
              <a:ext uri="{FF2B5EF4-FFF2-40B4-BE49-F238E27FC236}">
                <a16:creationId xmlns:a16="http://schemas.microsoft.com/office/drawing/2014/main" id="{785B8460-F965-F86F-2E45-6E929192E904}"/>
              </a:ext>
            </a:extLst>
          </p:cNvPr>
          <p:cNvGrpSpPr/>
          <p:nvPr/>
        </p:nvGrpSpPr>
        <p:grpSpPr>
          <a:xfrm>
            <a:off x="744761" y="501957"/>
            <a:ext cx="16798477" cy="9589140"/>
            <a:chOff x="0" y="-9525"/>
            <a:chExt cx="7822004" cy="4001793"/>
          </a:xfrm>
        </p:grpSpPr>
        <p:sp>
          <p:nvSpPr>
            <p:cNvPr id="15" name="TextBox 8">
              <a:extLst>
                <a:ext uri="{FF2B5EF4-FFF2-40B4-BE49-F238E27FC236}">
                  <a16:creationId xmlns:a16="http://schemas.microsoft.com/office/drawing/2014/main" id="{7FCE55E2-513C-6963-77B6-25B04D3E3C81}"/>
                </a:ext>
              </a:extLst>
            </p:cNvPr>
            <p:cNvSpPr txBox="1"/>
            <p:nvPr/>
          </p:nvSpPr>
          <p:spPr>
            <a:xfrm>
              <a:off x="0" y="-9525"/>
              <a:ext cx="7717538" cy="3561406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700"/>
                </a:lnSpc>
                <a:spcBef>
                  <a:spcPct val="0"/>
                </a:spcBef>
              </a:pPr>
              <a:endParaRPr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00D4BA96-7E95-1756-BE6E-9337BCA7DA90}"/>
                </a:ext>
              </a:extLst>
            </p:cNvPr>
            <p:cNvSpPr/>
            <p:nvPr/>
          </p:nvSpPr>
          <p:spPr>
            <a:xfrm>
              <a:off x="104466" y="440387"/>
              <a:ext cx="7717538" cy="3551881"/>
            </a:xfrm>
            <a:custGeom>
              <a:avLst/>
              <a:gdLst/>
              <a:ahLst/>
              <a:cxnLst/>
              <a:rect l="l" t="t" r="r" b="b"/>
              <a:pathLst>
                <a:path w="7717538" h="3551881">
                  <a:moveTo>
                    <a:pt x="15530" y="0"/>
                  </a:moveTo>
                  <a:lnTo>
                    <a:pt x="7702008" y="0"/>
                  </a:lnTo>
                  <a:cubicBezTo>
                    <a:pt x="7710585" y="0"/>
                    <a:pt x="7717538" y="6953"/>
                    <a:pt x="7717538" y="15530"/>
                  </a:cubicBezTo>
                  <a:lnTo>
                    <a:pt x="7717538" y="3536351"/>
                  </a:lnTo>
                  <a:cubicBezTo>
                    <a:pt x="7717538" y="3544928"/>
                    <a:pt x="7710585" y="3551881"/>
                    <a:pt x="7702008" y="3551881"/>
                  </a:cubicBezTo>
                  <a:lnTo>
                    <a:pt x="15530" y="3551881"/>
                  </a:lnTo>
                  <a:cubicBezTo>
                    <a:pt x="6953" y="3551881"/>
                    <a:pt x="0" y="3544928"/>
                    <a:pt x="0" y="3536351"/>
                  </a:cubicBezTo>
                  <a:lnTo>
                    <a:pt x="0" y="15530"/>
                  </a:lnTo>
                  <a:cubicBezTo>
                    <a:pt x="0" y="6953"/>
                    <a:pt x="6953" y="0"/>
                    <a:pt x="15530" y="0"/>
                  </a:cubicBezTo>
                  <a:close/>
                </a:path>
              </a:pathLst>
            </a:custGeom>
            <a:solidFill>
              <a:srgbClr val="FFFEF7"/>
            </a:solidFill>
            <a:ln w="47625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9A025F96-4E1C-42C0-E582-AF9D7D9D643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89178" y="1928197"/>
            <a:ext cx="14309643" cy="7708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097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9675" y="10587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5979872" y="7777888"/>
            <a:ext cx="4616256" cy="4490358"/>
          </a:xfrm>
          <a:custGeom>
            <a:avLst/>
            <a:gdLst/>
            <a:ahLst/>
            <a:cxnLst/>
            <a:rect l="l" t="t" r="r" b="b"/>
            <a:pathLst>
              <a:path w="4616256" h="4490358">
                <a:moveTo>
                  <a:pt x="0" y="0"/>
                </a:moveTo>
                <a:lnTo>
                  <a:pt x="4616256" y="0"/>
                </a:lnTo>
                <a:lnTo>
                  <a:pt x="4616256" y="4490358"/>
                </a:lnTo>
                <a:lnTo>
                  <a:pt x="0" y="449035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6578623" y="2815166"/>
            <a:ext cx="12283179" cy="8017566"/>
          </a:xfrm>
          <a:custGeom>
            <a:avLst/>
            <a:gdLst/>
            <a:ahLst/>
            <a:cxnLst/>
            <a:rect l="l" t="t" r="r" b="b"/>
            <a:pathLst>
              <a:path w="12283179" h="8017566">
                <a:moveTo>
                  <a:pt x="0" y="0"/>
                </a:moveTo>
                <a:lnTo>
                  <a:pt x="12283180" y="0"/>
                </a:lnTo>
                <a:lnTo>
                  <a:pt x="12283180" y="8017566"/>
                </a:lnTo>
                <a:lnTo>
                  <a:pt x="0" y="801756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8174348">
            <a:off x="-3201505" y="-569052"/>
            <a:ext cx="8162855" cy="4496991"/>
          </a:xfrm>
          <a:custGeom>
            <a:avLst/>
            <a:gdLst/>
            <a:ahLst/>
            <a:cxnLst/>
            <a:rect l="l" t="t" r="r" b="b"/>
            <a:pathLst>
              <a:path w="8162855" h="4496991">
                <a:moveTo>
                  <a:pt x="0" y="0"/>
                </a:moveTo>
                <a:lnTo>
                  <a:pt x="8162855" y="0"/>
                </a:lnTo>
                <a:lnTo>
                  <a:pt x="8162855" y="4496990"/>
                </a:lnTo>
                <a:lnTo>
                  <a:pt x="0" y="449699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rot="1683888">
            <a:off x="16330306" y="-1977533"/>
            <a:ext cx="1857988" cy="3976240"/>
          </a:xfrm>
          <a:custGeom>
            <a:avLst/>
            <a:gdLst/>
            <a:ahLst/>
            <a:cxnLst/>
            <a:rect l="l" t="t" r="r" b="b"/>
            <a:pathLst>
              <a:path w="1857988" h="3976240">
                <a:moveTo>
                  <a:pt x="0" y="0"/>
                </a:moveTo>
                <a:lnTo>
                  <a:pt x="1857988" y="0"/>
                </a:lnTo>
                <a:lnTo>
                  <a:pt x="1857988" y="3976240"/>
                </a:lnTo>
                <a:lnTo>
                  <a:pt x="0" y="397624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879923" y="270220"/>
            <a:ext cx="16798477" cy="12191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844131" lvl="1">
              <a:lnSpc>
                <a:spcPts val="10947"/>
              </a:lnSpc>
              <a:spcBef>
                <a:spcPct val="0"/>
              </a:spcBef>
            </a:pPr>
            <a:r>
              <a:rPr lang="en-US" sz="6000">
                <a:solidFill>
                  <a:srgbClr val="000000"/>
                </a:solidFill>
                <a:latin typeface="Repo Bold Bold"/>
              </a:rPr>
              <a:t>Sơ </a:t>
            </a:r>
            <a:r>
              <a:rPr lang="en-US" sz="6000" err="1">
                <a:solidFill>
                  <a:srgbClr val="000000"/>
                </a:solidFill>
                <a:latin typeface="Repo Bold Bold"/>
              </a:rPr>
              <a:t>đồ</a:t>
            </a:r>
            <a:r>
              <a:rPr lang="en-US" sz="6000">
                <a:solidFill>
                  <a:srgbClr val="000000"/>
                </a:solidFill>
                <a:latin typeface="Repo Bold Bold"/>
              </a:rPr>
              <a:t> Use case </a:t>
            </a:r>
            <a:r>
              <a:rPr lang="en-US" sz="6000" err="1">
                <a:solidFill>
                  <a:srgbClr val="000000"/>
                </a:solidFill>
                <a:latin typeface="Repo Bold Bold"/>
              </a:rPr>
              <a:t>Quản</a:t>
            </a:r>
            <a:r>
              <a:rPr lang="en-US" sz="6000">
                <a:solidFill>
                  <a:srgbClr val="000000"/>
                </a:solidFill>
                <a:latin typeface="Repo Bold Bold"/>
              </a:rPr>
              <a:t> </a:t>
            </a:r>
            <a:r>
              <a:rPr lang="en-US" sz="6000" err="1">
                <a:solidFill>
                  <a:srgbClr val="000000"/>
                </a:solidFill>
                <a:latin typeface="Repo Bold Bold"/>
              </a:rPr>
              <a:t>lý</a:t>
            </a:r>
            <a:r>
              <a:rPr lang="en-US" sz="6000">
                <a:solidFill>
                  <a:srgbClr val="000000"/>
                </a:solidFill>
                <a:latin typeface="Repo Bold Bold"/>
              </a:rPr>
              <a:t> </a:t>
            </a:r>
            <a:r>
              <a:rPr lang="en-US" sz="6000" err="1">
                <a:solidFill>
                  <a:srgbClr val="000000"/>
                </a:solidFill>
                <a:latin typeface="Repo Bold Bold"/>
              </a:rPr>
              <a:t>đặt</a:t>
            </a:r>
            <a:r>
              <a:rPr lang="en-US" sz="6000">
                <a:solidFill>
                  <a:srgbClr val="000000"/>
                </a:solidFill>
                <a:latin typeface="Repo Bold Bold"/>
              </a:rPr>
              <a:t> và trả </a:t>
            </a:r>
            <a:r>
              <a:rPr lang="en-US" sz="6000" err="1">
                <a:solidFill>
                  <a:srgbClr val="000000"/>
                </a:solidFill>
                <a:latin typeface="Repo Bold Bold"/>
              </a:rPr>
              <a:t>phòng</a:t>
            </a:r>
            <a:endParaRPr lang="en-US" sz="6000">
              <a:solidFill>
                <a:srgbClr val="000000"/>
              </a:solidFill>
              <a:latin typeface="Repo Bold Bold"/>
            </a:endParaRPr>
          </a:p>
        </p:txBody>
      </p:sp>
      <p:grpSp>
        <p:nvGrpSpPr>
          <p:cNvPr id="13" name="Group 6">
            <a:extLst>
              <a:ext uri="{FF2B5EF4-FFF2-40B4-BE49-F238E27FC236}">
                <a16:creationId xmlns:a16="http://schemas.microsoft.com/office/drawing/2014/main" id="{785B8460-F965-F86F-2E45-6E929192E904}"/>
              </a:ext>
            </a:extLst>
          </p:cNvPr>
          <p:cNvGrpSpPr/>
          <p:nvPr/>
        </p:nvGrpSpPr>
        <p:grpSpPr>
          <a:xfrm>
            <a:off x="744761" y="501957"/>
            <a:ext cx="16798477" cy="9589140"/>
            <a:chOff x="0" y="-9525"/>
            <a:chExt cx="7822004" cy="4001793"/>
          </a:xfrm>
        </p:grpSpPr>
        <p:sp>
          <p:nvSpPr>
            <p:cNvPr id="15" name="TextBox 8">
              <a:extLst>
                <a:ext uri="{FF2B5EF4-FFF2-40B4-BE49-F238E27FC236}">
                  <a16:creationId xmlns:a16="http://schemas.microsoft.com/office/drawing/2014/main" id="{7FCE55E2-513C-6963-77B6-25B04D3E3C81}"/>
                </a:ext>
              </a:extLst>
            </p:cNvPr>
            <p:cNvSpPr txBox="1"/>
            <p:nvPr/>
          </p:nvSpPr>
          <p:spPr>
            <a:xfrm>
              <a:off x="0" y="-9525"/>
              <a:ext cx="7717538" cy="3561406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700"/>
                </a:lnSpc>
                <a:spcBef>
                  <a:spcPct val="0"/>
                </a:spcBef>
              </a:pPr>
              <a:endParaRPr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00D4BA96-7E95-1756-BE6E-9337BCA7DA90}"/>
                </a:ext>
              </a:extLst>
            </p:cNvPr>
            <p:cNvSpPr/>
            <p:nvPr/>
          </p:nvSpPr>
          <p:spPr>
            <a:xfrm>
              <a:off x="104466" y="440387"/>
              <a:ext cx="7717538" cy="3551881"/>
            </a:xfrm>
            <a:custGeom>
              <a:avLst/>
              <a:gdLst/>
              <a:ahLst/>
              <a:cxnLst/>
              <a:rect l="l" t="t" r="r" b="b"/>
              <a:pathLst>
                <a:path w="7717538" h="3551881">
                  <a:moveTo>
                    <a:pt x="15530" y="0"/>
                  </a:moveTo>
                  <a:lnTo>
                    <a:pt x="7702008" y="0"/>
                  </a:lnTo>
                  <a:cubicBezTo>
                    <a:pt x="7710585" y="0"/>
                    <a:pt x="7717538" y="6953"/>
                    <a:pt x="7717538" y="15530"/>
                  </a:cubicBezTo>
                  <a:lnTo>
                    <a:pt x="7717538" y="3536351"/>
                  </a:lnTo>
                  <a:cubicBezTo>
                    <a:pt x="7717538" y="3544928"/>
                    <a:pt x="7710585" y="3551881"/>
                    <a:pt x="7702008" y="3551881"/>
                  </a:cubicBezTo>
                  <a:lnTo>
                    <a:pt x="15530" y="3551881"/>
                  </a:lnTo>
                  <a:cubicBezTo>
                    <a:pt x="6953" y="3551881"/>
                    <a:pt x="0" y="3544928"/>
                    <a:pt x="0" y="3536351"/>
                  </a:cubicBezTo>
                  <a:lnTo>
                    <a:pt x="0" y="15530"/>
                  </a:lnTo>
                  <a:cubicBezTo>
                    <a:pt x="0" y="6953"/>
                    <a:pt x="6953" y="0"/>
                    <a:pt x="15530" y="0"/>
                  </a:cubicBezTo>
                  <a:close/>
                </a:path>
              </a:pathLst>
            </a:custGeom>
            <a:solidFill>
              <a:srgbClr val="FFFEF7"/>
            </a:solidFill>
            <a:ln w="47625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6" name="Picture 5" descr="A diagram with text and circles&#10;&#10;Description automatically generated with medium confidence">
            <a:extLst>
              <a:ext uri="{FF2B5EF4-FFF2-40B4-BE49-F238E27FC236}">
                <a16:creationId xmlns:a16="http://schemas.microsoft.com/office/drawing/2014/main" id="{C0461AAE-E6BC-779F-9440-9641FF31022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438400" y="1881650"/>
            <a:ext cx="14106180" cy="7890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7316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9675" y="10587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5979872" y="7777888"/>
            <a:ext cx="4616256" cy="4490358"/>
          </a:xfrm>
          <a:custGeom>
            <a:avLst/>
            <a:gdLst/>
            <a:ahLst/>
            <a:cxnLst/>
            <a:rect l="l" t="t" r="r" b="b"/>
            <a:pathLst>
              <a:path w="4616256" h="4490358">
                <a:moveTo>
                  <a:pt x="0" y="0"/>
                </a:moveTo>
                <a:lnTo>
                  <a:pt x="4616256" y="0"/>
                </a:lnTo>
                <a:lnTo>
                  <a:pt x="4616256" y="4490358"/>
                </a:lnTo>
                <a:lnTo>
                  <a:pt x="0" y="449035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6578623" y="2815166"/>
            <a:ext cx="12283179" cy="8017566"/>
          </a:xfrm>
          <a:custGeom>
            <a:avLst/>
            <a:gdLst/>
            <a:ahLst/>
            <a:cxnLst/>
            <a:rect l="l" t="t" r="r" b="b"/>
            <a:pathLst>
              <a:path w="12283179" h="8017566">
                <a:moveTo>
                  <a:pt x="0" y="0"/>
                </a:moveTo>
                <a:lnTo>
                  <a:pt x="12283180" y="0"/>
                </a:lnTo>
                <a:lnTo>
                  <a:pt x="12283180" y="8017566"/>
                </a:lnTo>
                <a:lnTo>
                  <a:pt x="0" y="801756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8174348">
            <a:off x="-3201505" y="-569052"/>
            <a:ext cx="8162855" cy="4496991"/>
          </a:xfrm>
          <a:custGeom>
            <a:avLst/>
            <a:gdLst/>
            <a:ahLst/>
            <a:cxnLst/>
            <a:rect l="l" t="t" r="r" b="b"/>
            <a:pathLst>
              <a:path w="8162855" h="4496991">
                <a:moveTo>
                  <a:pt x="0" y="0"/>
                </a:moveTo>
                <a:lnTo>
                  <a:pt x="8162855" y="0"/>
                </a:lnTo>
                <a:lnTo>
                  <a:pt x="8162855" y="4496990"/>
                </a:lnTo>
                <a:lnTo>
                  <a:pt x="0" y="449699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rot="1683888">
            <a:off x="16330306" y="-1977533"/>
            <a:ext cx="1857988" cy="3976240"/>
          </a:xfrm>
          <a:custGeom>
            <a:avLst/>
            <a:gdLst/>
            <a:ahLst/>
            <a:cxnLst/>
            <a:rect l="l" t="t" r="r" b="b"/>
            <a:pathLst>
              <a:path w="1857988" h="3976240">
                <a:moveTo>
                  <a:pt x="0" y="0"/>
                </a:moveTo>
                <a:lnTo>
                  <a:pt x="1857988" y="0"/>
                </a:lnTo>
                <a:lnTo>
                  <a:pt x="1857988" y="3976240"/>
                </a:lnTo>
                <a:lnTo>
                  <a:pt x="0" y="397624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879923" y="270220"/>
            <a:ext cx="16798477" cy="12191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844131" lvl="1">
              <a:lnSpc>
                <a:spcPts val="10947"/>
              </a:lnSpc>
              <a:spcBef>
                <a:spcPct val="0"/>
              </a:spcBef>
            </a:pPr>
            <a:r>
              <a:rPr lang="en-US" sz="6000">
                <a:solidFill>
                  <a:srgbClr val="000000"/>
                </a:solidFill>
                <a:latin typeface="Repo Bold Bold"/>
              </a:rPr>
              <a:t>Sơ </a:t>
            </a:r>
            <a:r>
              <a:rPr lang="en-US" sz="6000" err="1">
                <a:solidFill>
                  <a:srgbClr val="000000"/>
                </a:solidFill>
                <a:latin typeface="Repo Bold Bold"/>
              </a:rPr>
              <a:t>đồ</a:t>
            </a:r>
            <a:r>
              <a:rPr lang="en-US" sz="6000">
                <a:solidFill>
                  <a:srgbClr val="000000"/>
                </a:solidFill>
                <a:latin typeface="Repo Bold Bold"/>
              </a:rPr>
              <a:t> Use case </a:t>
            </a:r>
            <a:r>
              <a:rPr lang="en-US" sz="6000" err="1">
                <a:solidFill>
                  <a:srgbClr val="000000"/>
                </a:solidFill>
                <a:latin typeface="Repo Bold Bold"/>
              </a:rPr>
              <a:t>Quản</a:t>
            </a:r>
            <a:r>
              <a:rPr lang="en-US" sz="6000">
                <a:solidFill>
                  <a:srgbClr val="000000"/>
                </a:solidFill>
                <a:latin typeface="Repo Bold Bold"/>
              </a:rPr>
              <a:t> </a:t>
            </a:r>
            <a:r>
              <a:rPr lang="en-US" sz="6000" err="1">
                <a:solidFill>
                  <a:srgbClr val="000000"/>
                </a:solidFill>
                <a:latin typeface="Repo Bold Bold"/>
              </a:rPr>
              <a:t>lý</a:t>
            </a:r>
            <a:r>
              <a:rPr lang="en-US" sz="6000">
                <a:solidFill>
                  <a:srgbClr val="000000"/>
                </a:solidFill>
                <a:latin typeface="Repo Bold Bold"/>
              </a:rPr>
              <a:t> </a:t>
            </a:r>
            <a:r>
              <a:rPr lang="en-US" sz="6000" err="1">
                <a:solidFill>
                  <a:srgbClr val="000000"/>
                </a:solidFill>
                <a:latin typeface="Repo Bold Bold"/>
              </a:rPr>
              <a:t>phòng</a:t>
            </a:r>
            <a:endParaRPr lang="en-US" sz="6000">
              <a:solidFill>
                <a:srgbClr val="000000"/>
              </a:solidFill>
              <a:latin typeface="Repo Bold Bold"/>
            </a:endParaRPr>
          </a:p>
        </p:txBody>
      </p:sp>
      <p:grpSp>
        <p:nvGrpSpPr>
          <p:cNvPr id="13" name="Group 6">
            <a:extLst>
              <a:ext uri="{FF2B5EF4-FFF2-40B4-BE49-F238E27FC236}">
                <a16:creationId xmlns:a16="http://schemas.microsoft.com/office/drawing/2014/main" id="{785B8460-F965-F86F-2E45-6E929192E904}"/>
              </a:ext>
            </a:extLst>
          </p:cNvPr>
          <p:cNvGrpSpPr/>
          <p:nvPr/>
        </p:nvGrpSpPr>
        <p:grpSpPr>
          <a:xfrm>
            <a:off x="744761" y="501957"/>
            <a:ext cx="16798477" cy="9589140"/>
            <a:chOff x="0" y="-9525"/>
            <a:chExt cx="7822004" cy="4001793"/>
          </a:xfrm>
        </p:grpSpPr>
        <p:sp>
          <p:nvSpPr>
            <p:cNvPr id="15" name="TextBox 8">
              <a:extLst>
                <a:ext uri="{FF2B5EF4-FFF2-40B4-BE49-F238E27FC236}">
                  <a16:creationId xmlns:a16="http://schemas.microsoft.com/office/drawing/2014/main" id="{7FCE55E2-513C-6963-77B6-25B04D3E3C81}"/>
                </a:ext>
              </a:extLst>
            </p:cNvPr>
            <p:cNvSpPr txBox="1"/>
            <p:nvPr/>
          </p:nvSpPr>
          <p:spPr>
            <a:xfrm>
              <a:off x="0" y="-9525"/>
              <a:ext cx="7717538" cy="3561406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700"/>
                </a:lnSpc>
                <a:spcBef>
                  <a:spcPct val="0"/>
                </a:spcBef>
              </a:pPr>
              <a:endParaRPr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00D4BA96-7E95-1756-BE6E-9337BCA7DA90}"/>
                </a:ext>
              </a:extLst>
            </p:cNvPr>
            <p:cNvSpPr/>
            <p:nvPr/>
          </p:nvSpPr>
          <p:spPr>
            <a:xfrm>
              <a:off x="104466" y="440387"/>
              <a:ext cx="7717538" cy="3551881"/>
            </a:xfrm>
            <a:custGeom>
              <a:avLst/>
              <a:gdLst/>
              <a:ahLst/>
              <a:cxnLst/>
              <a:rect l="l" t="t" r="r" b="b"/>
              <a:pathLst>
                <a:path w="7717538" h="3551881">
                  <a:moveTo>
                    <a:pt x="15530" y="0"/>
                  </a:moveTo>
                  <a:lnTo>
                    <a:pt x="7702008" y="0"/>
                  </a:lnTo>
                  <a:cubicBezTo>
                    <a:pt x="7710585" y="0"/>
                    <a:pt x="7717538" y="6953"/>
                    <a:pt x="7717538" y="15530"/>
                  </a:cubicBezTo>
                  <a:lnTo>
                    <a:pt x="7717538" y="3536351"/>
                  </a:lnTo>
                  <a:cubicBezTo>
                    <a:pt x="7717538" y="3544928"/>
                    <a:pt x="7710585" y="3551881"/>
                    <a:pt x="7702008" y="3551881"/>
                  </a:cubicBezTo>
                  <a:lnTo>
                    <a:pt x="15530" y="3551881"/>
                  </a:lnTo>
                  <a:cubicBezTo>
                    <a:pt x="6953" y="3551881"/>
                    <a:pt x="0" y="3544928"/>
                    <a:pt x="0" y="3536351"/>
                  </a:cubicBezTo>
                  <a:lnTo>
                    <a:pt x="0" y="15530"/>
                  </a:lnTo>
                  <a:cubicBezTo>
                    <a:pt x="0" y="6953"/>
                    <a:pt x="6953" y="0"/>
                    <a:pt x="15530" y="0"/>
                  </a:cubicBezTo>
                  <a:close/>
                </a:path>
              </a:pathLst>
            </a:custGeom>
            <a:solidFill>
              <a:srgbClr val="FFFEF7"/>
            </a:solidFill>
            <a:ln w="47625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6" name="Picture 5" descr="A diagram of a diagram&#10;&#10;Description automatically generated">
            <a:extLst>
              <a:ext uri="{FF2B5EF4-FFF2-40B4-BE49-F238E27FC236}">
                <a16:creationId xmlns:a16="http://schemas.microsoft.com/office/drawing/2014/main" id="{7DB1FAE5-D9F8-E77F-0681-7190C289C65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40620" y="1800584"/>
            <a:ext cx="15586110" cy="7866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56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9675" y="10587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5979872" y="7777888"/>
            <a:ext cx="4616256" cy="4490358"/>
          </a:xfrm>
          <a:custGeom>
            <a:avLst/>
            <a:gdLst/>
            <a:ahLst/>
            <a:cxnLst/>
            <a:rect l="l" t="t" r="r" b="b"/>
            <a:pathLst>
              <a:path w="4616256" h="4490358">
                <a:moveTo>
                  <a:pt x="0" y="0"/>
                </a:moveTo>
                <a:lnTo>
                  <a:pt x="4616256" y="0"/>
                </a:lnTo>
                <a:lnTo>
                  <a:pt x="4616256" y="4490358"/>
                </a:lnTo>
                <a:lnTo>
                  <a:pt x="0" y="449035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6578623" y="2815166"/>
            <a:ext cx="12283179" cy="8017566"/>
          </a:xfrm>
          <a:custGeom>
            <a:avLst/>
            <a:gdLst/>
            <a:ahLst/>
            <a:cxnLst/>
            <a:rect l="l" t="t" r="r" b="b"/>
            <a:pathLst>
              <a:path w="12283179" h="8017566">
                <a:moveTo>
                  <a:pt x="0" y="0"/>
                </a:moveTo>
                <a:lnTo>
                  <a:pt x="12283180" y="0"/>
                </a:lnTo>
                <a:lnTo>
                  <a:pt x="12283180" y="8017566"/>
                </a:lnTo>
                <a:lnTo>
                  <a:pt x="0" y="801756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8174348">
            <a:off x="-3201505" y="-569052"/>
            <a:ext cx="8162855" cy="4496991"/>
          </a:xfrm>
          <a:custGeom>
            <a:avLst/>
            <a:gdLst/>
            <a:ahLst/>
            <a:cxnLst/>
            <a:rect l="l" t="t" r="r" b="b"/>
            <a:pathLst>
              <a:path w="8162855" h="4496991">
                <a:moveTo>
                  <a:pt x="0" y="0"/>
                </a:moveTo>
                <a:lnTo>
                  <a:pt x="8162855" y="0"/>
                </a:lnTo>
                <a:lnTo>
                  <a:pt x="8162855" y="4496990"/>
                </a:lnTo>
                <a:lnTo>
                  <a:pt x="0" y="449699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rot="1683888">
            <a:off x="16330306" y="-1977533"/>
            <a:ext cx="1857988" cy="3976240"/>
          </a:xfrm>
          <a:custGeom>
            <a:avLst/>
            <a:gdLst/>
            <a:ahLst/>
            <a:cxnLst/>
            <a:rect l="l" t="t" r="r" b="b"/>
            <a:pathLst>
              <a:path w="1857988" h="3976240">
                <a:moveTo>
                  <a:pt x="0" y="0"/>
                </a:moveTo>
                <a:lnTo>
                  <a:pt x="1857988" y="0"/>
                </a:lnTo>
                <a:lnTo>
                  <a:pt x="1857988" y="3976240"/>
                </a:lnTo>
                <a:lnTo>
                  <a:pt x="0" y="397624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879923" y="270220"/>
            <a:ext cx="16798477" cy="12191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844131" lvl="1">
              <a:lnSpc>
                <a:spcPts val="10947"/>
              </a:lnSpc>
              <a:spcBef>
                <a:spcPct val="0"/>
              </a:spcBef>
            </a:pPr>
            <a:r>
              <a:rPr lang="en-US" sz="6000">
                <a:solidFill>
                  <a:srgbClr val="000000"/>
                </a:solidFill>
                <a:latin typeface="Repo Bold Bold"/>
              </a:rPr>
              <a:t>Sơ </a:t>
            </a:r>
            <a:r>
              <a:rPr lang="en-US" sz="6000" err="1">
                <a:solidFill>
                  <a:srgbClr val="000000"/>
                </a:solidFill>
                <a:latin typeface="Repo Bold Bold"/>
              </a:rPr>
              <a:t>đồ</a:t>
            </a:r>
            <a:r>
              <a:rPr lang="en-US" sz="6000">
                <a:solidFill>
                  <a:srgbClr val="000000"/>
                </a:solidFill>
                <a:latin typeface="Repo Bold Bold"/>
              </a:rPr>
              <a:t> Use case Báo cáo</a:t>
            </a:r>
          </a:p>
        </p:txBody>
      </p:sp>
      <p:grpSp>
        <p:nvGrpSpPr>
          <p:cNvPr id="13" name="Group 6">
            <a:extLst>
              <a:ext uri="{FF2B5EF4-FFF2-40B4-BE49-F238E27FC236}">
                <a16:creationId xmlns:a16="http://schemas.microsoft.com/office/drawing/2014/main" id="{785B8460-F965-F86F-2E45-6E929192E904}"/>
              </a:ext>
            </a:extLst>
          </p:cNvPr>
          <p:cNvGrpSpPr/>
          <p:nvPr/>
        </p:nvGrpSpPr>
        <p:grpSpPr>
          <a:xfrm>
            <a:off x="744761" y="501957"/>
            <a:ext cx="16798477" cy="9589140"/>
            <a:chOff x="0" y="-9525"/>
            <a:chExt cx="7822004" cy="4001793"/>
          </a:xfrm>
        </p:grpSpPr>
        <p:sp>
          <p:nvSpPr>
            <p:cNvPr id="15" name="TextBox 8">
              <a:extLst>
                <a:ext uri="{FF2B5EF4-FFF2-40B4-BE49-F238E27FC236}">
                  <a16:creationId xmlns:a16="http://schemas.microsoft.com/office/drawing/2014/main" id="{7FCE55E2-513C-6963-77B6-25B04D3E3C81}"/>
                </a:ext>
              </a:extLst>
            </p:cNvPr>
            <p:cNvSpPr txBox="1"/>
            <p:nvPr/>
          </p:nvSpPr>
          <p:spPr>
            <a:xfrm>
              <a:off x="0" y="-9525"/>
              <a:ext cx="7717538" cy="3561406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700"/>
                </a:lnSpc>
                <a:spcBef>
                  <a:spcPct val="0"/>
                </a:spcBef>
              </a:pPr>
              <a:endParaRPr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00D4BA96-7E95-1756-BE6E-9337BCA7DA90}"/>
                </a:ext>
              </a:extLst>
            </p:cNvPr>
            <p:cNvSpPr/>
            <p:nvPr/>
          </p:nvSpPr>
          <p:spPr>
            <a:xfrm>
              <a:off x="104466" y="440387"/>
              <a:ext cx="7717538" cy="3551881"/>
            </a:xfrm>
            <a:custGeom>
              <a:avLst/>
              <a:gdLst/>
              <a:ahLst/>
              <a:cxnLst/>
              <a:rect l="l" t="t" r="r" b="b"/>
              <a:pathLst>
                <a:path w="7717538" h="3551881">
                  <a:moveTo>
                    <a:pt x="15530" y="0"/>
                  </a:moveTo>
                  <a:lnTo>
                    <a:pt x="7702008" y="0"/>
                  </a:lnTo>
                  <a:cubicBezTo>
                    <a:pt x="7710585" y="0"/>
                    <a:pt x="7717538" y="6953"/>
                    <a:pt x="7717538" y="15530"/>
                  </a:cubicBezTo>
                  <a:lnTo>
                    <a:pt x="7717538" y="3536351"/>
                  </a:lnTo>
                  <a:cubicBezTo>
                    <a:pt x="7717538" y="3544928"/>
                    <a:pt x="7710585" y="3551881"/>
                    <a:pt x="7702008" y="3551881"/>
                  </a:cubicBezTo>
                  <a:lnTo>
                    <a:pt x="15530" y="3551881"/>
                  </a:lnTo>
                  <a:cubicBezTo>
                    <a:pt x="6953" y="3551881"/>
                    <a:pt x="0" y="3544928"/>
                    <a:pt x="0" y="3536351"/>
                  </a:cubicBezTo>
                  <a:lnTo>
                    <a:pt x="0" y="15530"/>
                  </a:lnTo>
                  <a:cubicBezTo>
                    <a:pt x="0" y="6953"/>
                    <a:pt x="6953" y="0"/>
                    <a:pt x="15530" y="0"/>
                  </a:cubicBezTo>
                  <a:close/>
                </a:path>
              </a:pathLst>
            </a:custGeom>
            <a:solidFill>
              <a:srgbClr val="FFFEF7"/>
            </a:solidFill>
            <a:ln w="47625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6" name="Picture 5" descr="A diagram with text and words&#10;&#10;Description automatically generated with medium confidence">
            <a:extLst>
              <a:ext uri="{FF2B5EF4-FFF2-40B4-BE49-F238E27FC236}">
                <a16:creationId xmlns:a16="http://schemas.microsoft.com/office/drawing/2014/main" id="{89F8EE79-A2FB-1BD1-C5E0-06EA7558278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421161" y="1816815"/>
            <a:ext cx="13716000" cy="8037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0599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935593">
            <a:off x="10316048" y="-1504546"/>
            <a:ext cx="10108522" cy="5568877"/>
          </a:xfrm>
          <a:custGeom>
            <a:avLst/>
            <a:gdLst/>
            <a:ahLst/>
            <a:cxnLst/>
            <a:rect l="l" t="t" r="r" b="b"/>
            <a:pathLst>
              <a:path w="10108522" h="5568877">
                <a:moveTo>
                  <a:pt x="0" y="0"/>
                </a:moveTo>
                <a:lnTo>
                  <a:pt x="10108523" y="0"/>
                </a:lnTo>
                <a:lnTo>
                  <a:pt x="10108523" y="5568877"/>
                </a:lnTo>
                <a:lnTo>
                  <a:pt x="0" y="556887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1280600">
            <a:off x="-2029689" y="7001012"/>
            <a:ext cx="7251066" cy="3994678"/>
          </a:xfrm>
          <a:custGeom>
            <a:avLst/>
            <a:gdLst/>
            <a:ahLst/>
            <a:cxnLst/>
            <a:rect l="l" t="t" r="r" b="b"/>
            <a:pathLst>
              <a:path w="7251066" h="3994678">
                <a:moveTo>
                  <a:pt x="0" y="0"/>
                </a:moveTo>
                <a:lnTo>
                  <a:pt x="7251067" y="0"/>
                </a:lnTo>
                <a:lnTo>
                  <a:pt x="7251067" y="3994678"/>
                </a:lnTo>
                <a:lnTo>
                  <a:pt x="0" y="399467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933784" y="2269966"/>
            <a:ext cx="15325516" cy="5747068"/>
          </a:xfrm>
          <a:custGeom>
            <a:avLst/>
            <a:gdLst/>
            <a:ahLst/>
            <a:cxnLst/>
            <a:rect l="l" t="t" r="r" b="b"/>
            <a:pathLst>
              <a:path w="15325516" h="5747068">
                <a:moveTo>
                  <a:pt x="0" y="0"/>
                </a:moveTo>
                <a:lnTo>
                  <a:pt x="15325516" y="0"/>
                </a:lnTo>
                <a:lnTo>
                  <a:pt x="15325516" y="5747068"/>
                </a:lnTo>
                <a:lnTo>
                  <a:pt x="0" y="574706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4819489" y="4555987"/>
            <a:ext cx="10084637" cy="12761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947"/>
              </a:lnSpc>
              <a:spcBef>
                <a:spcPct val="0"/>
              </a:spcBef>
            </a:pPr>
            <a:r>
              <a:rPr lang="en-US" sz="8000">
                <a:solidFill>
                  <a:srgbClr val="000000"/>
                </a:solidFill>
                <a:latin typeface="Repo Bold Bold"/>
              </a:rPr>
              <a:t>3. </a:t>
            </a:r>
            <a:r>
              <a:rPr lang="en-US" sz="8000" err="1">
                <a:solidFill>
                  <a:srgbClr val="000000"/>
                </a:solidFill>
                <a:latin typeface="Repo Bold Bold"/>
              </a:rPr>
              <a:t>Thiết</a:t>
            </a:r>
            <a:r>
              <a:rPr lang="en-US" sz="8000">
                <a:solidFill>
                  <a:srgbClr val="000000"/>
                </a:solidFill>
                <a:latin typeface="Repo Bold Bold"/>
              </a:rPr>
              <a:t> </a:t>
            </a:r>
            <a:r>
              <a:rPr lang="en-US" sz="8000" err="1">
                <a:solidFill>
                  <a:srgbClr val="000000"/>
                </a:solidFill>
                <a:latin typeface="Repo Bold Bold"/>
              </a:rPr>
              <a:t>kế</a:t>
            </a:r>
            <a:r>
              <a:rPr lang="en-US" sz="8000">
                <a:solidFill>
                  <a:srgbClr val="000000"/>
                </a:solidFill>
                <a:latin typeface="Repo Bold Bold"/>
              </a:rPr>
              <a:t> </a:t>
            </a:r>
            <a:r>
              <a:rPr lang="en-US" sz="8000" err="1">
                <a:solidFill>
                  <a:srgbClr val="000000"/>
                </a:solidFill>
                <a:latin typeface="Repo Bold Bold"/>
              </a:rPr>
              <a:t>hệ</a:t>
            </a:r>
            <a:r>
              <a:rPr lang="en-US" sz="8000">
                <a:solidFill>
                  <a:srgbClr val="000000"/>
                </a:solidFill>
                <a:latin typeface="Repo Bold Bold"/>
              </a:rPr>
              <a:t> </a:t>
            </a:r>
            <a:r>
              <a:rPr lang="en-US" sz="8000" err="1">
                <a:solidFill>
                  <a:srgbClr val="000000"/>
                </a:solidFill>
                <a:latin typeface="Repo Bold Bold"/>
              </a:rPr>
              <a:t>thống</a:t>
            </a:r>
            <a:endParaRPr lang="en-US" sz="8000">
              <a:solidFill>
                <a:srgbClr val="000000"/>
              </a:solidFill>
              <a:latin typeface="Repo Bold Bol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935593">
            <a:off x="10316048" y="-1504546"/>
            <a:ext cx="10108522" cy="5568877"/>
          </a:xfrm>
          <a:custGeom>
            <a:avLst/>
            <a:gdLst/>
            <a:ahLst/>
            <a:cxnLst/>
            <a:rect l="l" t="t" r="r" b="b"/>
            <a:pathLst>
              <a:path w="10108522" h="5568877">
                <a:moveTo>
                  <a:pt x="0" y="0"/>
                </a:moveTo>
                <a:lnTo>
                  <a:pt x="10108523" y="0"/>
                </a:lnTo>
                <a:lnTo>
                  <a:pt x="10108523" y="5568877"/>
                </a:lnTo>
                <a:lnTo>
                  <a:pt x="0" y="556887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1280600">
            <a:off x="-2029689" y="7001012"/>
            <a:ext cx="7251066" cy="3994678"/>
          </a:xfrm>
          <a:custGeom>
            <a:avLst/>
            <a:gdLst/>
            <a:ahLst/>
            <a:cxnLst/>
            <a:rect l="l" t="t" r="r" b="b"/>
            <a:pathLst>
              <a:path w="7251066" h="3994678">
                <a:moveTo>
                  <a:pt x="0" y="0"/>
                </a:moveTo>
                <a:lnTo>
                  <a:pt x="7251067" y="0"/>
                </a:lnTo>
                <a:lnTo>
                  <a:pt x="7251067" y="3994678"/>
                </a:lnTo>
                <a:lnTo>
                  <a:pt x="0" y="399467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2705465" y="4766628"/>
            <a:ext cx="5020593" cy="2478727"/>
            <a:chOff x="0" y="0"/>
            <a:chExt cx="4771485" cy="6987440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4771485" cy="6987440"/>
              <a:chOff x="0" y="0"/>
              <a:chExt cx="1629461" cy="2386208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1629461" cy="2386208"/>
              </a:xfrm>
              <a:custGeom>
                <a:avLst/>
                <a:gdLst/>
                <a:ahLst/>
                <a:cxnLst/>
                <a:rect l="l" t="t" r="r" b="b"/>
                <a:pathLst>
                  <a:path w="1629461" h="2386208">
                    <a:moveTo>
                      <a:pt x="73555" y="0"/>
                    </a:moveTo>
                    <a:lnTo>
                      <a:pt x="1555906" y="0"/>
                    </a:lnTo>
                    <a:cubicBezTo>
                      <a:pt x="1575414" y="0"/>
                      <a:pt x="1594123" y="7750"/>
                      <a:pt x="1607917" y="21544"/>
                    </a:cubicBezTo>
                    <a:cubicBezTo>
                      <a:pt x="1621711" y="35338"/>
                      <a:pt x="1629461" y="54047"/>
                      <a:pt x="1629461" y="73555"/>
                    </a:cubicBezTo>
                    <a:lnTo>
                      <a:pt x="1629461" y="2312653"/>
                    </a:lnTo>
                    <a:cubicBezTo>
                      <a:pt x="1629461" y="2332161"/>
                      <a:pt x="1621711" y="2350870"/>
                      <a:pt x="1607917" y="2364664"/>
                    </a:cubicBezTo>
                    <a:cubicBezTo>
                      <a:pt x="1594123" y="2378459"/>
                      <a:pt x="1575414" y="2386208"/>
                      <a:pt x="1555906" y="2386208"/>
                    </a:cubicBezTo>
                    <a:lnTo>
                      <a:pt x="73555" y="2386208"/>
                    </a:lnTo>
                    <a:cubicBezTo>
                      <a:pt x="32932" y="2386208"/>
                      <a:pt x="0" y="2353277"/>
                      <a:pt x="0" y="2312653"/>
                    </a:cubicBezTo>
                    <a:lnTo>
                      <a:pt x="0" y="73555"/>
                    </a:lnTo>
                    <a:cubicBezTo>
                      <a:pt x="0" y="54047"/>
                      <a:pt x="7750" y="35338"/>
                      <a:pt x="21544" y="21544"/>
                    </a:cubicBezTo>
                    <a:cubicBezTo>
                      <a:pt x="35338" y="7750"/>
                      <a:pt x="54047" y="0"/>
                      <a:pt x="73555" y="0"/>
                    </a:cubicBezTo>
                    <a:close/>
                  </a:path>
                </a:pathLst>
              </a:custGeom>
              <a:solidFill>
                <a:srgbClr val="FFFEF7"/>
              </a:solidFill>
              <a:ln w="47625" cap="rnd">
                <a:solidFill>
                  <a:srgbClr val="000000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0" y="-9525"/>
                <a:ext cx="1629461" cy="2395733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marL="0" lvl="0" indent="0" algn="ctr">
                  <a:lnSpc>
                    <a:spcPts val="70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9" name="AutoShape 9"/>
            <p:cNvSpPr/>
            <p:nvPr/>
          </p:nvSpPr>
          <p:spPr>
            <a:xfrm flipV="1">
              <a:off x="12907" y="2079673"/>
              <a:ext cx="4758578" cy="0"/>
            </a:xfrm>
            <a:prstGeom prst="line">
              <a:avLst/>
            </a:prstGeom>
            <a:ln w="508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0" name="Freeform 10"/>
          <p:cNvSpPr/>
          <p:nvPr/>
        </p:nvSpPr>
        <p:spPr>
          <a:xfrm>
            <a:off x="6393187" y="5098490"/>
            <a:ext cx="734337" cy="183584"/>
          </a:xfrm>
          <a:custGeom>
            <a:avLst/>
            <a:gdLst/>
            <a:ahLst/>
            <a:cxnLst/>
            <a:rect l="l" t="t" r="r" b="b"/>
            <a:pathLst>
              <a:path w="734337" h="183584">
                <a:moveTo>
                  <a:pt x="0" y="0"/>
                </a:moveTo>
                <a:lnTo>
                  <a:pt x="734337" y="0"/>
                </a:lnTo>
                <a:lnTo>
                  <a:pt x="734337" y="183584"/>
                </a:lnTo>
                <a:lnTo>
                  <a:pt x="0" y="18358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2" name="Group 12"/>
          <p:cNvGrpSpPr/>
          <p:nvPr/>
        </p:nvGrpSpPr>
        <p:grpSpPr>
          <a:xfrm>
            <a:off x="6415938" y="1208929"/>
            <a:ext cx="5456124" cy="1700931"/>
            <a:chOff x="0" y="0"/>
            <a:chExt cx="1962273" cy="61173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962273" cy="611733"/>
            </a:xfrm>
            <a:custGeom>
              <a:avLst/>
              <a:gdLst/>
              <a:ahLst/>
              <a:cxnLst/>
              <a:rect l="l" t="t" r="r" b="b"/>
              <a:pathLst>
                <a:path w="1962273" h="611733">
                  <a:moveTo>
                    <a:pt x="48244" y="0"/>
                  </a:moveTo>
                  <a:lnTo>
                    <a:pt x="1914029" y="0"/>
                  </a:lnTo>
                  <a:cubicBezTo>
                    <a:pt x="1940673" y="0"/>
                    <a:pt x="1962273" y="21600"/>
                    <a:pt x="1962273" y="48244"/>
                  </a:cubicBezTo>
                  <a:lnTo>
                    <a:pt x="1962273" y="563489"/>
                  </a:lnTo>
                  <a:cubicBezTo>
                    <a:pt x="1962273" y="590133"/>
                    <a:pt x="1940673" y="611733"/>
                    <a:pt x="1914029" y="611733"/>
                  </a:cubicBezTo>
                  <a:lnTo>
                    <a:pt x="48244" y="611733"/>
                  </a:lnTo>
                  <a:cubicBezTo>
                    <a:pt x="35449" y="611733"/>
                    <a:pt x="23178" y="606650"/>
                    <a:pt x="14130" y="597603"/>
                  </a:cubicBezTo>
                  <a:cubicBezTo>
                    <a:pt x="5083" y="588555"/>
                    <a:pt x="0" y="576284"/>
                    <a:pt x="0" y="563489"/>
                  </a:cubicBezTo>
                  <a:lnTo>
                    <a:pt x="0" y="48244"/>
                  </a:lnTo>
                  <a:cubicBezTo>
                    <a:pt x="0" y="21600"/>
                    <a:pt x="21600" y="0"/>
                    <a:pt x="48244" y="0"/>
                  </a:cubicBezTo>
                  <a:close/>
                </a:path>
              </a:pathLst>
            </a:custGeom>
            <a:solidFill>
              <a:srgbClr val="FFFEF7"/>
            </a:solidFill>
            <a:ln w="47625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9525"/>
              <a:ext cx="1962273" cy="621258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7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6631341" y="1288672"/>
            <a:ext cx="5025319" cy="12629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1008"/>
              </a:lnSpc>
              <a:spcBef>
                <a:spcPct val="0"/>
              </a:spcBef>
            </a:pPr>
            <a:r>
              <a:rPr lang="en-US" sz="7200">
                <a:solidFill>
                  <a:srgbClr val="000000"/>
                </a:solidFill>
                <a:latin typeface="Repo Bold Bold"/>
              </a:rPr>
              <a:t>T</a:t>
            </a:r>
            <a:r>
              <a:rPr lang="en-US" sz="7200" u="none" strike="noStrike">
                <a:solidFill>
                  <a:srgbClr val="000000"/>
                </a:solidFill>
                <a:latin typeface="Repo Bold Bold"/>
              </a:rPr>
              <a:t>he team</a:t>
            </a:r>
          </a:p>
        </p:txBody>
      </p:sp>
      <p:sp>
        <p:nvSpPr>
          <p:cNvPr id="23" name="TextBox 14">
            <a:extLst>
              <a:ext uri="{FF2B5EF4-FFF2-40B4-BE49-F238E27FC236}">
                <a16:creationId xmlns:a16="http://schemas.microsoft.com/office/drawing/2014/main" id="{E2B5E607-5DBF-EAF2-5AC4-70B99F4F1274}"/>
              </a:ext>
            </a:extLst>
          </p:cNvPr>
          <p:cNvSpPr txBox="1"/>
          <p:nvPr/>
        </p:nvSpPr>
        <p:spPr>
          <a:xfrm>
            <a:off x="3039773" y="5882984"/>
            <a:ext cx="4365557" cy="9018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589"/>
              </a:lnSpc>
              <a:spcBef>
                <a:spcPct val="0"/>
              </a:spcBef>
            </a:pPr>
            <a:r>
              <a:rPr lang="en-US" sz="2800" spc="-25">
                <a:solidFill>
                  <a:srgbClr val="000000"/>
                </a:solidFill>
                <a:latin typeface="DM Sans"/>
              </a:rPr>
              <a:t>Phạm Thảo </a:t>
            </a:r>
            <a:r>
              <a:rPr lang="en-US" sz="2800" spc="-25" err="1">
                <a:solidFill>
                  <a:srgbClr val="000000"/>
                </a:solidFill>
                <a:latin typeface="DM Sans"/>
              </a:rPr>
              <a:t>Huyền</a:t>
            </a:r>
            <a:r>
              <a:rPr lang="en-US" sz="2800" spc="-25">
                <a:solidFill>
                  <a:srgbClr val="000000"/>
                </a:solidFill>
                <a:latin typeface="DM Sans"/>
              </a:rPr>
              <a:t> – 46.01.104.073</a:t>
            </a:r>
          </a:p>
        </p:txBody>
      </p:sp>
      <p:grpSp>
        <p:nvGrpSpPr>
          <p:cNvPr id="24" name="Group 5">
            <a:extLst>
              <a:ext uri="{FF2B5EF4-FFF2-40B4-BE49-F238E27FC236}">
                <a16:creationId xmlns:a16="http://schemas.microsoft.com/office/drawing/2014/main" id="{4544E04F-3607-9286-5794-FF943BE962E9}"/>
              </a:ext>
            </a:extLst>
          </p:cNvPr>
          <p:cNvGrpSpPr/>
          <p:nvPr/>
        </p:nvGrpSpPr>
        <p:grpSpPr>
          <a:xfrm>
            <a:off x="10561944" y="4772071"/>
            <a:ext cx="5020593" cy="2478727"/>
            <a:chOff x="0" y="0"/>
            <a:chExt cx="4771485" cy="6987440"/>
          </a:xfrm>
        </p:grpSpPr>
        <p:grpSp>
          <p:nvGrpSpPr>
            <p:cNvPr id="25" name="Group 6">
              <a:extLst>
                <a:ext uri="{FF2B5EF4-FFF2-40B4-BE49-F238E27FC236}">
                  <a16:creationId xmlns:a16="http://schemas.microsoft.com/office/drawing/2014/main" id="{36334EC0-746F-B59A-57D8-0E1E384EF587}"/>
                </a:ext>
              </a:extLst>
            </p:cNvPr>
            <p:cNvGrpSpPr/>
            <p:nvPr/>
          </p:nvGrpSpPr>
          <p:grpSpPr>
            <a:xfrm>
              <a:off x="0" y="0"/>
              <a:ext cx="4771485" cy="6987440"/>
              <a:chOff x="0" y="0"/>
              <a:chExt cx="1629461" cy="2386208"/>
            </a:xfrm>
          </p:grpSpPr>
          <p:sp>
            <p:nvSpPr>
              <p:cNvPr id="27" name="Freeform 7">
                <a:extLst>
                  <a:ext uri="{FF2B5EF4-FFF2-40B4-BE49-F238E27FC236}">
                    <a16:creationId xmlns:a16="http://schemas.microsoft.com/office/drawing/2014/main" id="{B7AA4A6C-382F-6756-C259-E62DCBF8A6F5}"/>
                  </a:ext>
                </a:extLst>
              </p:cNvPr>
              <p:cNvSpPr/>
              <p:nvPr/>
            </p:nvSpPr>
            <p:spPr>
              <a:xfrm>
                <a:off x="0" y="0"/>
                <a:ext cx="1629461" cy="2386208"/>
              </a:xfrm>
              <a:custGeom>
                <a:avLst/>
                <a:gdLst/>
                <a:ahLst/>
                <a:cxnLst/>
                <a:rect l="l" t="t" r="r" b="b"/>
                <a:pathLst>
                  <a:path w="1629461" h="2386208">
                    <a:moveTo>
                      <a:pt x="73555" y="0"/>
                    </a:moveTo>
                    <a:lnTo>
                      <a:pt x="1555906" y="0"/>
                    </a:lnTo>
                    <a:cubicBezTo>
                      <a:pt x="1575414" y="0"/>
                      <a:pt x="1594123" y="7750"/>
                      <a:pt x="1607917" y="21544"/>
                    </a:cubicBezTo>
                    <a:cubicBezTo>
                      <a:pt x="1621711" y="35338"/>
                      <a:pt x="1629461" y="54047"/>
                      <a:pt x="1629461" y="73555"/>
                    </a:cubicBezTo>
                    <a:lnTo>
                      <a:pt x="1629461" y="2312653"/>
                    </a:lnTo>
                    <a:cubicBezTo>
                      <a:pt x="1629461" y="2332161"/>
                      <a:pt x="1621711" y="2350870"/>
                      <a:pt x="1607917" y="2364664"/>
                    </a:cubicBezTo>
                    <a:cubicBezTo>
                      <a:pt x="1594123" y="2378459"/>
                      <a:pt x="1575414" y="2386208"/>
                      <a:pt x="1555906" y="2386208"/>
                    </a:cubicBezTo>
                    <a:lnTo>
                      <a:pt x="73555" y="2386208"/>
                    </a:lnTo>
                    <a:cubicBezTo>
                      <a:pt x="32932" y="2386208"/>
                      <a:pt x="0" y="2353277"/>
                      <a:pt x="0" y="2312653"/>
                    </a:cubicBezTo>
                    <a:lnTo>
                      <a:pt x="0" y="73555"/>
                    </a:lnTo>
                    <a:cubicBezTo>
                      <a:pt x="0" y="54047"/>
                      <a:pt x="7750" y="35338"/>
                      <a:pt x="21544" y="21544"/>
                    </a:cubicBezTo>
                    <a:cubicBezTo>
                      <a:pt x="35338" y="7750"/>
                      <a:pt x="54047" y="0"/>
                      <a:pt x="73555" y="0"/>
                    </a:cubicBezTo>
                    <a:close/>
                  </a:path>
                </a:pathLst>
              </a:custGeom>
              <a:solidFill>
                <a:srgbClr val="FFFEF7"/>
              </a:solidFill>
              <a:ln w="47625" cap="rnd">
                <a:solidFill>
                  <a:srgbClr val="000000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" name="TextBox 8">
                <a:extLst>
                  <a:ext uri="{FF2B5EF4-FFF2-40B4-BE49-F238E27FC236}">
                    <a16:creationId xmlns:a16="http://schemas.microsoft.com/office/drawing/2014/main" id="{F7EE9ED1-B890-E5AD-1473-D53F6F645675}"/>
                  </a:ext>
                </a:extLst>
              </p:cNvPr>
              <p:cNvSpPr txBox="1"/>
              <p:nvPr/>
            </p:nvSpPr>
            <p:spPr>
              <a:xfrm>
                <a:off x="0" y="-9525"/>
                <a:ext cx="1629461" cy="2395733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marL="0" lvl="0" indent="0" algn="ctr">
                  <a:lnSpc>
                    <a:spcPts val="70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26" name="AutoShape 9">
              <a:extLst>
                <a:ext uri="{FF2B5EF4-FFF2-40B4-BE49-F238E27FC236}">
                  <a16:creationId xmlns:a16="http://schemas.microsoft.com/office/drawing/2014/main" id="{FB8EA704-DC50-D9BF-BD54-4370DBA575CF}"/>
                </a:ext>
              </a:extLst>
            </p:cNvPr>
            <p:cNvSpPr/>
            <p:nvPr/>
          </p:nvSpPr>
          <p:spPr>
            <a:xfrm flipV="1">
              <a:off x="12907" y="2079673"/>
              <a:ext cx="4758578" cy="0"/>
            </a:xfrm>
            <a:prstGeom prst="line">
              <a:avLst/>
            </a:prstGeom>
            <a:ln w="508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9" name="Freeform 10">
            <a:extLst>
              <a:ext uri="{FF2B5EF4-FFF2-40B4-BE49-F238E27FC236}">
                <a16:creationId xmlns:a16="http://schemas.microsoft.com/office/drawing/2014/main" id="{EC964671-1CF4-1CEE-EBA5-1A4E2806CF91}"/>
              </a:ext>
            </a:extLst>
          </p:cNvPr>
          <p:cNvSpPr/>
          <p:nvPr/>
        </p:nvSpPr>
        <p:spPr>
          <a:xfrm>
            <a:off x="14249666" y="5103933"/>
            <a:ext cx="734337" cy="183584"/>
          </a:xfrm>
          <a:custGeom>
            <a:avLst/>
            <a:gdLst/>
            <a:ahLst/>
            <a:cxnLst/>
            <a:rect l="l" t="t" r="r" b="b"/>
            <a:pathLst>
              <a:path w="734337" h="183584">
                <a:moveTo>
                  <a:pt x="0" y="0"/>
                </a:moveTo>
                <a:lnTo>
                  <a:pt x="734337" y="0"/>
                </a:lnTo>
                <a:lnTo>
                  <a:pt x="734337" y="183584"/>
                </a:lnTo>
                <a:lnTo>
                  <a:pt x="0" y="18358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0" name="TextBox 14">
            <a:extLst>
              <a:ext uri="{FF2B5EF4-FFF2-40B4-BE49-F238E27FC236}">
                <a16:creationId xmlns:a16="http://schemas.microsoft.com/office/drawing/2014/main" id="{A5217A71-0CDA-923B-3B3D-60CB293366B4}"/>
              </a:ext>
            </a:extLst>
          </p:cNvPr>
          <p:cNvSpPr txBox="1"/>
          <p:nvPr/>
        </p:nvSpPr>
        <p:spPr>
          <a:xfrm>
            <a:off x="10896252" y="5888427"/>
            <a:ext cx="4365557" cy="9018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589"/>
              </a:lnSpc>
              <a:spcBef>
                <a:spcPct val="0"/>
              </a:spcBef>
            </a:pPr>
            <a:r>
              <a:rPr lang="en-US" sz="2800" spc="-25">
                <a:solidFill>
                  <a:srgbClr val="000000"/>
                </a:solidFill>
                <a:latin typeface="DM Sans"/>
              </a:rPr>
              <a:t>Phạm </a:t>
            </a:r>
            <a:r>
              <a:rPr lang="en-US" sz="2800" spc="-25" err="1">
                <a:solidFill>
                  <a:srgbClr val="000000"/>
                </a:solidFill>
                <a:latin typeface="DM Sans"/>
              </a:rPr>
              <a:t>Ngọc</a:t>
            </a:r>
            <a:r>
              <a:rPr lang="en-US" sz="2800" spc="-25">
                <a:solidFill>
                  <a:srgbClr val="000000"/>
                </a:solidFill>
                <a:latin typeface="DM Sans"/>
              </a:rPr>
              <a:t> </a:t>
            </a:r>
            <a:r>
              <a:rPr lang="en-US" sz="2800" spc="-25" err="1">
                <a:solidFill>
                  <a:srgbClr val="000000"/>
                </a:solidFill>
                <a:latin typeface="DM Sans"/>
              </a:rPr>
              <a:t>Tuyết</a:t>
            </a:r>
            <a:r>
              <a:rPr lang="en-US" sz="2800" spc="-25">
                <a:solidFill>
                  <a:srgbClr val="000000"/>
                </a:solidFill>
                <a:latin typeface="DM Sans"/>
              </a:rPr>
              <a:t> Nhi – 46.01.104.132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9675" y="10587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5979872" y="7777888"/>
            <a:ext cx="4616256" cy="4490358"/>
          </a:xfrm>
          <a:custGeom>
            <a:avLst/>
            <a:gdLst/>
            <a:ahLst/>
            <a:cxnLst/>
            <a:rect l="l" t="t" r="r" b="b"/>
            <a:pathLst>
              <a:path w="4616256" h="4490358">
                <a:moveTo>
                  <a:pt x="0" y="0"/>
                </a:moveTo>
                <a:lnTo>
                  <a:pt x="4616256" y="0"/>
                </a:lnTo>
                <a:lnTo>
                  <a:pt x="4616256" y="4490358"/>
                </a:lnTo>
                <a:lnTo>
                  <a:pt x="0" y="449035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6578623" y="2815166"/>
            <a:ext cx="12283179" cy="8017566"/>
          </a:xfrm>
          <a:custGeom>
            <a:avLst/>
            <a:gdLst/>
            <a:ahLst/>
            <a:cxnLst/>
            <a:rect l="l" t="t" r="r" b="b"/>
            <a:pathLst>
              <a:path w="12283179" h="8017566">
                <a:moveTo>
                  <a:pt x="0" y="0"/>
                </a:moveTo>
                <a:lnTo>
                  <a:pt x="12283180" y="0"/>
                </a:lnTo>
                <a:lnTo>
                  <a:pt x="12283180" y="8017566"/>
                </a:lnTo>
                <a:lnTo>
                  <a:pt x="0" y="801756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8174348">
            <a:off x="-3201505" y="-569052"/>
            <a:ext cx="8162855" cy="4496991"/>
          </a:xfrm>
          <a:custGeom>
            <a:avLst/>
            <a:gdLst/>
            <a:ahLst/>
            <a:cxnLst/>
            <a:rect l="l" t="t" r="r" b="b"/>
            <a:pathLst>
              <a:path w="8162855" h="4496991">
                <a:moveTo>
                  <a:pt x="0" y="0"/>
                </a:moveTo>
                <a:lnTo>
                  <a:pt x="8162855" y="0"/>
                </a:lnTo>
                <a:lnTo>
                  <a:pt x="8162855" y="4496990"/>
                </a:lnTo>
                <a:lnTo>
                  <a:pt x="0" y="449699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rot="1683888">
            <a:off x="16330306" y="-1977533"/>
            <a:ext cx="1857988" cy="3976240"/>
          </a:xfrm>
          <a:custGeom>
            <a:avLst/>
            <a:gdLst/>
            <a:ahLst/>
            <a:cxnLst/>
            <a:rect l="l" t="t" r="r" b="b"/>
            <a:pathLst>
              <a:path w="1857988" h="3976240">
                <a:moveTo>
                  <a:pt x="0" y="0"/>
                </a:moveTo>
                <a:lnTo>
                  <a:pt x="1857988" y="0"/>
                </a:lnTo>
                <a:lnTo>
                  <a:pt x="1857988" y="3976240"/>
                </a:lnTo>
                <a:lnTo>
                  <a:pt x="0" y="397624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879923" y="270220"/>
            <a:ext cx="16798477" cy="12191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844131" lvl="1">
              <a:lnSpc>
                <a:spcPts val="10947"/>
              </a:lnSpc>
              <a:spcBef>
                <a:spcPct val="0"/>
              </a:spcBef>
            </a:pPr>
            <a:r>
              <a:rPr lang="en-US" sz="6000" err="1">
                <a:solidFill>
                  <a:srgbClr val="000000"/>
                </a:solidFill>
                <a:latin typeface="Repo Bold Bold"/>
              </a:rPr>
              <a:t>Thiết</a:t>
            </a:r>
            <a:r>
              <a:rPr lang="en-US" sz="6000">
                <a:solidFill>
                  <a:srgbClr val="000000"/>
                </a:solidFill>
                <a:latin typeface="Repo Bold Bold"/>
              </a:rPr>
              <a:t> </a:t>
            </a:r>
            <a:r>
              <a:rPr lang="en-US" sz="6000" err="1">
                <a:solidFill>
                  <a:srgbClr val="000000"/>
                </a:solidFill>
                <a:latin typeface="Repo Bold Bold"/>
              </a:rPr>
              <a:t>kế</a:t>
            </a:r>
            <a:r>
              <a:rPr lang="en-US" sz="6000">
                <a:solidFill>
                  <a:srgbClr val="000000"/>
                </a:solidFill>
                <a:latin typeface="Repo Bold Bold"/>
              </a:rPr>
              <a:t> </a:t>
            </a:r>
            <a:r>
              <a:rPr lang="en-US" sz="6000" err="1">
                <a:solidFill>
                  <a:srgbClr val="000000"/>
                </a:solidFill>
                <a:latin typeface="Repo Bold Bold"/>
              </a:rPr>
              <a:t>cơ</a:t>
            </a:r>
            <a:r>
              <a:rPr lang="en-US" sz="6000">
                <a:solidFill>
                  <a:srgbClr val="000000"/>
                </a:solidFill>
                <a:latin typeface="Repo Bold Bold"/>
              </a:rPr>
              <a:t> </a:t>
            </a:r>
            <a:r>
              <a:rPr lang="en-US" sz="6000" err="1">
                <a:solidFill>
                  <a:srgbClr val="000000"/>
                </a:solidFill>
                <a:latin typeface="Repo Bold Bold"/>
              </a:rPr>
              <a:t>sở</a:t>
            </a:r>
            <a:r>
              <a:rPr lang="en-US" sz="6000">
                <a:solidFill>
                  <a:srgbClr val="000000"/>
                </a:solidFill>
                <a:latin typeface="Repo Bold Bold"/>
              </a:rPr>
              <a:t> </a:t>
            </a:r>
            <a:r>
              <a:rPr lang="en-US" sz="6000" err="1">
                <a:solidFill>
                  <a:srgbClr val="000000"/>
                </a:solidFill>
                <a:latin typeface="Repo Bold Bold"/>
              </a:rPr>
              <a:t>dữ</a:t>
            </a:r>
            <a:r>
              <a:rPr lang="en-US" sz="6000">
                <a:solidFill>
                  <a:srgbClr val="000000"/>
                </a:solidFill>
                <a:latin typeface="Repo Bold Bold"/>
              </a:rPr>
              <a:t> </a:t>
            </a:r>
            <a:r>
              <a:rPr lang="en-US" sz="6000" err="1">
                <a:solidFill>
                  <a:srgbClr val="000000"/>
                </a:solidFill>
                <a:latin typeface="Repo Bold Bold"/>
              </a:rPr>
              <a:t>liệu</a:t>
            </a:r>
            <a:endParaRPr lang="en-US" sz="6000">
              <a:solidFill>
                <a:srgbClr val="000000"/>
              </a:solidFill>
              <a:latin typeface="Repo Bold Bold"/>
            </a:endParaRPr>
          </a:p>
        </p:txBody>
      </p:sp>
      <p:grpSp>
        <p:nvGrpSpPr>
          <p:cNvPr id="13" name="Group 6">
            <a:extLst>
              <a:ext uri="{FF2B5EF4-FFF2-40B4-BE49-F238E27FC236}">
                <a16:creationId xmlns:a16="http://schemas.microsoft.com/office/drawing/2014/main" id="{785B8460-F965-F86F-2E45-6E929192E904}"/>
              </a:ext>
            </a:extLst>
          </p:cNvPr>
          <p:cNvGrpSpPr/>
          <p:nvPr/>
        </p:nvGrpSpPr>
        <p:grpSpPr>
          <a:xfrm>
            <a:off x="744761" y="501957"/>
            <a:ext cx="16798477" cy="9589140"/>
            <a:chOff x="0" y="-9525"/>
            <a:chExt cx="7822004" cy="4001793"/>
          </a:xfrm>
        </p:grpSpPr>
        <p:sp>
          <p:nvSpPr>
            <p:cNvPr id="15" name="TextBox 8">
              <a:extLst>
                <a:ext uri="{FF2B5EF4-FFF2-40B4-BE49-F238E27FC236}">
                  <a16:creationId xmlns:a16="http://schemas.microsoft.com/office/drawing/2014/main" id="{7FCE55E2-513C-6963-77B6-25B04D3E3C81}"/>
                </a:ext>
              </a:extLst>
            </p:cNvPr>
            <p:cNvSpPr txBox="1"/>
            <p:nvPr/>
          </p:nvSpPr>
          <p:spPr>
            <a:xfrm>
              <a:off x="0" y="-9525"/>
              <a:ext cx="7717538" cy="3561406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700"/>
                </a:lnSpc>
                <a:spcBef>
                  <a:spcPct val="0"/>
                </a:spcBef>
              </a:pPr>
              <a:endParaRPr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00D4BA96-7E95-1756-BE6E-9337BCA7DA90}"/>
                </a:ext>
              </a:extLst>
            </p:cNvPr>
            <p:cNvSpPr/>
            <p:nvPr/>
          </p:nvSpPr>
          <p:spPr>
            <a:xfrm>
              <a:off x="104466" y="440387"/>
              <a:ext cx="7717538" cy="3551881"/>
            </a:xfrm>
            <a:custGeom>
              <a:avLst/>
              <a:gdLst/>
              <a:ahLst/>
              <a:cxnLst/>
              <a:rect l="l" t="t" r="r" b="b"/>
              <a:pathLst>
                <a:path w="7717538" h="3551881">
                  <a:moveTo>
                    <a:pt x="15530" y="0"/>
                  </a:moveTo>
                  <a:lnTo>
                    <a:pt x="7702008" y="0"/>
                  </a:lnTo>
                  <a:cubicBezTo>
                    <a:pt x="7710585" y="0"/>
                    <a:pt x="7717538" y="6953"/>
                    <a:pt x="7717538" y="15530"/>
                  </a:cubicBezTo>
                  <a:lnTo>
                    <a:pt x="7717538" y="3536351"/>
                  </a:lnTo>
                  <a:cubicBezTo>
                    <a:pt x="7717538" y="3544928"/>
                    <a:pt x="7710585" y="3551881"/>
                    <a:pt x="7702008" y="3551881"/>
                  </a:cubicBezTo>
                  <a:lnTo>
                    <a:pt x="15530" y="3551881"/>
                  </a:lnTo>
                  <a:cubicBezTo>
                    <a:pt x="6953" y="3551881"/>
                    <a:pt x="0" y="3544928"/>
                    <a:pt x="0" y="3536351"/>
                  </a:cubicBezTo>
                  <a:lnTo>
                    <a:pt x="0" y="15530"/>
                  </a:lnTo>
                  <a:cubicBezTo>
                    <a:pt x="0" y="6953"/>
                    <a:pt x="6953" y="0"/>
                    <a:pt x="15530" y="0"/>
                  </a:cubicBezTo>
                  <a:close/>
                </a:path>
              </a:pathLst>
            </a:custGeom>
            <a:solidFill>
              <a:srgbClr val="FFFEF7"/>
            </a:solidFill>
            <a:ln w="47625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11078D96-270A-1DFD-5E73-9CE9F1D591C3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3998" b="1697"/>
          <a:stretch/>
        </p:blipFill>
        <p:spPr>
          <a:xfrm>
            <a:off x="3161641" y="1701118"/>
            <a:ext cx="12218950" cy="8194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6329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129663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5979872" y="7777888"/>
            <a:ext cx="4616256" cy="4490358"/>
          </a:xfrm>
          <a:custGeom>
            <a:avLst/>
            <a:gdLst/>
            <a:ahLst/>
            <a:cxnLst/>
            <a:rect l="l" t="t" r="r" b="b"/>
            <a:pathLst>
              <a:path w="4616256" h="4490358">
                <a:moveTo>
                  <a:pt x="0" y="0"/>
                </a:moveTo>
                <a:lnTo>
                  <a:pt x="4616256" y="0"/>
                </a:lnTo>
                <a:lnTo>
                  <a:pt x="4616256" y="4490358"/>
                </a:lnTo>
                <a:lnTo>
                  <a:pt x="0" y="449035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6578623" y="2815166"/>
            <a:ext cx="12283179" cy="8017566"/>
          </a:xfrm>
          <a:custGeom>
            <a:avLst/>
            <a:gdLst/>
            <a:ahLst/>
            <a:cxnLst/>
            <a:rect l="l" t="t" r="r" b="b"/>
            <a:pathLst>
              <a:path w="12283179" h="8017566">
                <a:moveTo>
                  <a:pt x="0" y="0"/>
                </a:moveTo>
                <a:lnTo>
                  <a:pt x="12283180" y="0"/>
                </a:lnTo>
                <a:lnTo>
                  <a:pt x="12283180" y="8017566"/>
                </a:lnTo>
                <a:lnTo>
                  <a:pt x="0" y="801756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8174348">
            <a:off x="-3201505" y="-569052"/>
            <a:ext cx="8162855" cy="4496991"/>
          </a:xfrm>
          <a:custGeom>
            <a:avLst/>
            <a:gdLst/>
            <a:ahLst/>
            <a:cxnLst/>
            <a:rect l="l" t="t" r="r" b="b"/>
            <a:pathLst>
              <a:path w="8162855" h="4496991">
                <a:moveTo>
                  <a:pt x="0" y="0"/>
                </a:moveTo>
                <a:lnTo>
                  <a:pt x="8162855" y="0"/>
                </a:lnTo>
                <a:lnTo>
                  <a:pt x="8162855" y="4496990"/>
                </a:lnTo>
                <a:lnTo>
                  <a:pt x="0" y="449699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rot="1683888">
            <a:off x="16330306" y="-1977533"/>
            <a:ext cx="1857988" cy="3976240"/>
          </a:xfrm>
          <a:custGeom>
            <a:avLst/>
            <a:gdLst/>
            <a:ahLst/>
            <a:cxnLst/>
            <a:rect l="l" t="t" r="r" b="b"/>
            <a:pathLst>
              <a:path w="1857988" h="3976240">
                <a:moveTo>
                  <a:pt x="0" y="0"/>
                </a:moveTo>
                <a:lnTo>
                  <a:pt x="1857988" y="0"/>
                </a:lnTo>
                <a:lnTo>
                  <a:pt x="1857988" y="3976240"/>
                </a:lnTo>
                <a:lnTo>
                  <a:pt x="0" y="397624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363584" y="75313"/>
            <a:ext cx="16798477" cy="12191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844131" lvl="1">
              <a:lnSpc>
                <a:spcPts val="10947"/>
              </a:lnSpc>
              <a:spcBef>
                <a:spcPct val="0"/>
              </a:spcBef>
            </a:pPr>
            <a:r>
              <a:rPr lang="en-US" sz="6000" err="1">
                <a:solidFill>
                  <a:srgbClr val="000000"/>
                </a:solidFill>
                <a:latin typeface="Repo Bold Bold"/>
              </a:rPr>
              <a:t>Thiết</a:t>
            </a:r>
            <a:r>
              <a:rPr lang="en-US" sz="6000">
                <a:solidFill>
                  <a:srgbClr val="000000"/>
                </a:solidFill>
                <a:latin typeface="Repo Bold Bold"/>
              </a:rPr>
              <a:t> </a:t>
            </a:r>
            <a:r>
              <a:rPr lang="en-US" sz="6000" err="1">
                <a:solidFill>
                  <a:srgbClr val="000000"/>
                </a:solidFill>
                <a:latin typeface="Repo Bold Bold"/>
              </a:rPr>
              <a:t>kế</a:t>
            </a:r>
            <a:r>
              <a:rPr lang="en-US" sz="6000">
                <a:solidFill>
                  <a:srgbClr val="000000"/>
                </a:solidFill>
                <a:latin typeface="Repo Bold Bold"/>
              </a:rPr>
              <a:t> giao </a:t>
            </a:r>
            <a:r>
              <a:rPr lang="en-US" sz="6000" err="1">
                <a:solidFill>
                  <a:srgbClr val="000000"/>
                </a:solidFill>
                <a:latin typeface="Repo Bold Bold"/>
              </a:rPr>
              <a:t>diện</a:t>
            </a:r>
            <a:endParaRPr lang="en-US" sz="6000">
              <a:solidFill>
                <a:srgbClr val="000000"/>
              </a:solidFill>
              <a:latin typeface="Repo Bold Bold"/>
            </a:endParaRPr>
          </a:p>
        </p:txBody>
      </p:sp>
      <p:grpSp>
        <p:nvGrpSpPr>
          <p:cNvPr id="13" name="Group 6">
            <a:extLst>
              <a:ext uri="{FF2B5EF4-FFF2-40B4-BE49-F238E27FC236}">
                <a16:creationId xmlns:a16="http://schemas.microsoft.com/office/drawing/2014/main" id="{785B8460-F965-F86F-2E45-6E929192E904}"/>
              </a:ext>
            </a:extLst>
          </p:cNvPr>
          <p:cNvGrpSpPr/>
          <p:nvPr/>
        </p:nvGrpSpPr>
        <p:grpSpPr>
          <a:xfrm>
            <a:off x="744761" y="464802"/>
            <a:ext cx="16798477" cy="9808637"/>
            <a:chOff x="0" y="-9525"/>
            <a:chExt cx="7822004" cy="4001793"/>
          </a:xfrm>
        </p:grpSpPr>
        <p:sp>
          <p:nvSpPr>
            <p:cNvPr id="15" name="TextBox 8">
              <a:extLst>
                <a:ext uri="{FF2B5EF4-FFF2-40B4-BE49-F238E27FC236}">
                  <a16:creationId xmlns:a16="http://schemas.microsoft.com/office/drawing/2014/main" id="{7FCE55E2-513C-6963-77B6-25B04D3E3C81}"/>
                </a:ext>
              </a:extLst>
            </p:cNvPr>
            <p:cNvSpPr txBox="1"/>
            <p:nvPr/>
          </p:nvSpPr>
          <p:spPr>
            <a:xfrm>
              <a:off x="0" y="-9525"/>
              <a:ext cx="7717538" cy="3561406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700"/>
                </a:lnSpc>
                <a:spcBef>
                  <a:spcPct val="0"/>
                </a:spcBef>
              </a:pPr>
              <a:endParaRPr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00D4BA96-7E95-1756-BE6E-9337BCA7DA90}"/>
                </a:ext>
              </a:extLst>
            </p:cNvPr>
            <p:cNvSpPr/>
            <p:nvPr/>
          </p:nvSpPr>
          <p:spPr>
            <a:xfrm>
              <a:off x="104466" y="440387"/>
              <a:ext cx="7717538" cy="3551881"/>
            </a:xfrm>
            <a:custGeom>
              <a:avLst/>
              <a:gdLst/>
              <a:ahLst/>
              <a:cxnLst/>
              <a:rect l="l" t="t" r="r" b="b"/>
              <a:pathLst>
                <a:path w="7717538" h="3551881">
                  <a:moveTo>
                    <a:pt x="15530" y="0"/>
                  </a:moveTo>
                  <a:lnTo>
                    <a:pt x="7702008" y="0"/>
                  </a:lnTo>
                  <a:cubicBezTo>
                    <a:pt x="7710585" y="0"/>
                    <a:pt x="7717538" y="6953"/>
                    <a:pt x="7717538" y="15530"/>
                  </a:cubicBezTo>
                  <a:lnTo>
                    <a:pt x="7717538" y="3536351"/>
                  </a:lnTo>
                  <a:cubicBezTo>
                    <a:pt x="7717538" y="3544928"/>
                    <a:pt x="7710585" y="3551881"/>
                    <a:pt x="7702008" y="3551881"/>
                  </a:cubicBezTo>
                  <a:lnTo>
                    <a:pt x="15530" y="3551881"/>
                  </a:lnTo>
                  <a:cubicBezTo>
                    <a:pt x="6953" y="3551881"/>
                    <a:pt x="0" y="3544928"/>
                    <a:pt x="0" y="3536351"/>
                  </a:cubicBezTo>
                  <a:lnTo>
                    <a:pt x="0" y="15530"/>
                  </a:lnTo>
                  <a:cubicBezTo>
                    <a:pt x="0" y="6953"/>
                    <a:pt x="6953" y="0"/>
                    <a:pt x="15530" y="0"/>
                  </a:cubicBezTo>
                  <a:close/>
                </a:path>
              </a:pathLst>
            </a:custGeom>
            <a:solidFill>
              <a:srgbClr val="FFFEF7"/>
            </a:solidFill>
            <a:ln w="47625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6" name="Picture 5" descr="A screenshot of a hotel&#10;&#10;Description automatically generated">
            <a:extLst>
              <a:ext uri="{FF2B5EF4-FFF2-40B4-BE49-F238E27FC236}">
                <a16:creationId xmlns:a16="http://schemas.microsoft.com/office/drawing/2014/main" id="{B3343784-FE6B-7386-B181-BFFDBEB27CF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58381" y="1755404"/>
            <a:ext cx="14771237" cy="8256576"/>
          </a:xfrm>
          <a:prstGeom prst="rect">
            <a:avLst/>
          </a:prstGeom>
        </p:spPr>
      </p:pic>
      <p:sp>
        <p:nvSpPr>
          <p:cNvPr id="7" name="TextBox 11">
            <a:extLst>
              <a:ext uri="{FF2B5EF4-FFF2-40B4-BE49-F238E27FC236}">
                <a16:creationId xmlns:a16="http://schemas.microsoft.com/office/drawing/2014/main" id="{20B86B11-BAB6-04ED-A97D-15452F4A6610}"/>
              </a:ext>
            </a:extLst>
          </p:cNvPr>
          <p:cNvSpPr txBox="1"/>
          <p:nvPr/>
        </p:nvSpPr>
        <p:spPr>
          <a:xfrm>
            <a:off x="9002982" y="270831"/>
            <a:ext cx="10591799" cy="11907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844131" lvl="1">
              <a:lnSpc>
                <a:spcPts val="10947"/>
              </a:lnSpc>
              <a:spcBef>
                <a:spcPct val="0"/>
              </a:spcBef>
            </a:pPr>
            <a:r>
              <a:rPr lang="en-US" sz="4000">
                <a:solidFill>
                  <a:srgbClr val="000000"/>
                </a:solidFill>
                <a:latin typeface="Repo Bold Bold"/>
              </a:rPr>
              <a:t>Giao </a:t>
            </a:r>
            <a:r>
              <a:rPr lang="en-US" sz="4000" err="1">
                <a:solidFill>
                  <a:srgbClr val="000000"/>
                </a:solidFill>
                <a:latin typeface="Repo Bold Bold"/>
              </a:rPr>
              <a:t>diện</a:t>
            </a:r>
            <a:r>
              <a:rPr lang="en-US" sz="4000">
                <a:solidFill>
                  <a:srgbClr val="000000"/>
                </a:solidFill>
                <a:latin typeface="Repo Bold Bold"/>
              </a:rPr>
              <a:t> </a:t>
            </a:r>
            <a:r>
              <a:rPr lang="en-US" sz="4000" err="1">
                <a:solidFill>
                  <a:srgbClr val="000000"/>
                </a:solidFill>
                <a:latin typeface="Repo Bold Bold"/>
              </a:rPr>
              <a:t>màn</a:t>
            </a:r>
            <a:r>
              <a:rPr lang="en-US" sz="4000">
                <a:solidFill>
                  <a:srgbClr val="000000"/>
                </a:solidFill>
                <a:latin typeface="Repo Bold Bold"/>
              </a:rPr>
              <a:t> </a:t>
            </a:r>
            <a:r>
              <a:rPr lang="en-US" sz="4000" err="1">
                <a:solidFill>
                  <a:srgbClr val="000000"/>
                </a:solidFill>
                <a:latin typeface="Repo Bold Bold"/>
              </a:rPr>
              <a:t>hình</a:t>
            </a:r>
            <a:r>
              <a:rPr lang="en-US" sz="4000">
                <a:solidFill>
                  <a:srgbClr val="000000"/>
                </a:solidFill>
                <a:latin typeface="Repo Bold Bold"/>
              </a:rPr>
              <a:t> chính</a:t>
            </a:r>
          </a:p>
        </p:txBody>
      </p:sp>
    </p:spTree>
    <p:extLst>
      <p:ext uri="{BB962C8B-B14F-4D97-AF65-F5344CB8AC3E}">
        <p14:creationId xmlns:p14="http://schemas.microsoft.com/office/powerpoint/2010/main" val="37659333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7290" y="-153556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5979872" y="7777888"/>
            <a:ext cx="4616256" cy="4490358"/>
          </a:xfrm>
          <a:custGeom>
            <a:avLst/>
            <a:gdLst/>
            <a:ahLst/>
            <a:cxnLst/>
            <a:rect l="l" t="t" r="r" b="b"/>
            <a:pathLst>
              <a:path w="4616256" h="4490358">
                <a:moveTo>
                  <a:pt x="0" y="0"/>
                </a:moveTo>
                <a:lnTo>
                  <a:pt x="4616256" y="0"/>
                </a:lnTo>
                <a:lnTo>
                  <a:pt x="4616256" y="4490358"/>
                </a:lnTo>
                <a:lnTo>
                  <a:pt x="0" y="449035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6578623" y="2815166"/>
            <a:ext cx="12283179" cy="8017566"/>
          </a:xfrm>
          <a:custGeom>
            <a:avLst/>
            <a:gdLst/>
            <a:ahLst/>
            <a:cxnLst/>
            <a:rect l="l" t="t" r="r" b="b"/>
            <a:pathLst>
              <a:path w="12283179" h="8017566">
                <a:moveTo>
                  <a:pt x="0" y="0"/>
                </a:moveTo>
                <a:lnTo>
                  <a:pt x="12283180" y="0"/>
                </a:lnTo>
                <a:lnTo>
                  <a:pt x="12283180" y="8017566"/>
                </a:lnTo>
                <a:lnTo>
                  <a:pt x="0" y="801756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8174348">
            <a:off x="-3201505" y="-569052"/>
            <a:ext cx="8162855" cy="4496991"/>
          </a:xfrm>
          <a:custGeom>
            <a:avLst/>
            <a:gdLst/>
            <a:ahLst/>
            <a:cxnLst/>
            <a:rect l="l" t="t" r="r" b="b"/>
            <a:pathLst>
              <a:path w="8162855" h="4496991">
                <a:moveTo>
                  <a:pt x="0" y="0"/>
                </a:moveTo>
                <a:lnTo>
                  <a:pt x="8162855" y="0"/>
                </a:lnTo>
                <a:lnTo>
                  <a:pt x="8162855" y="4496990"/>
                </a:lnTo>
                <a:lnTo>
                  <a:pt x="0" y="449699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rot="1683888">
            <a:off x="16330306" y="-1977533"/>
            <a:ext cx="1857988" cy="3976240"/>
          </a:xfrm>
          <a:custGeom>
            <a:avLst/>
            <a:gdLst/>
            <a:ahLst/>
            <a:cxnLst/>
            <a:rect l="l" t="t" r="r" b="b"/>
            <a:pathLst>
              <a:path w="1857988" h="3976240">
                <a:moveTo>
                  <a:pt x="0" y="0"/>
                </a:moveTo>
                <a:lnTo>
                  <a:pt x="1857988" y="0"/>
                </a:lnTo>
                <a:lnTo>
                  <a:pt x="1857988" y="3976240"/>
                </a:lnTo>
                <a:lnTo>
                  <a:pt x="0" y="397624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3" name="Group 6">
            <a:extLst>
              <a:ext uri="{FF2B5EF4-FFF2-40B4-BE49-F238E27FC236}">
                <a16:creationId xmlns:a16="http://schemas.microsoft.com/office/drawing/2014/main" id="{785B8460-F965-F86F-2E45-6E929192E904}"/>
              </a:ext>
            </a:extLst>
          </p:cNvPr>
          <p:cNvGrpSpPr/>
          <p:nvPr/>
        </p:nvGrpSpPr>
        <p:grpSpPr>
          <a:xfrm>
            <a:off x="603743" y="403050"/>
            <a:ext cx="16798477" cy="9808637"/>
            <a:chOff x="0" y="-9525"/>
            <a:chExt cx="7822004" cy="4001793"/>
          </a:xfrm>
        </p:grpSpPr>
        <p:sp>
          <p:nvSpPr>
            <p:cNvPr id="15" name="TextBox 8">
              <a:extLst>
                <a:ext uri="{FF2B5EF4-FFF2-40B4-BE49-F238E27FC236}">
                  <a16:creationId xmlns:a16="http://schemas.microsoft.com/office/drawing/2014/main" id="{7FCE55E2-513C-6963-77B6-25B04D3E3C81}"/>
                </a:ext>
              </a:extLst>
            </p:cNvPr>
            <p:cNvSpPr txBox="1"/>
            <p:nvPr/>
          </p:nvSpPr>
          <p:spPr>
            <a:xfrm>
              <a:off x="0" y="-9525"/>
              <a:ext cx="7717538" cy="3561406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700"/>
                </a:lnSpc>
                <a:spcBef>
                  <a:spcPct val="0"/>
                </a:spcBef>
              </a:pPr>
              <a:endParaRPr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00D4BA96-7E95-1756-BE6E-9337BCA7DA90}"/>
                </a:ext>
              </a:extLst>
            </p:cNvPr>
            <p:cNvSpPr/>
            <p:nvPr/>
          </p:nvSpPr>
          <p:spPr>
            <a:xfrm>
              <a:off x="104466" y="440387"/>
              <a:ext cx="7717538" cy="3551881"/>
            </a:xfrm>
            <a:custGeom>
              <a:avLst/>
              <a:gdLst/>
              <a:ahLst/>
              <a:cxnLst/>
              <a:rect l="l" t="t" r="r" b="b"/>
              <a:pathLst>
                <a:path w="7717538" h="3551881">
                  <a:moveTo>
                    <a:pt x="15530" y="0"/>
                  </a:moveTo>
                  <a:lnTo>
                    <a:pt x="7702008" y="0"/>
                  </a:lnTo>
                  <a:cubicBezTo>
                    <a:pt x="7710585" y="0"/>
                    <a:pt x="7717538" y="6953"/>
                    <a:pt x="7717538" y="15530"/>
                  </a:cubicBezTo>
                  <a:lnTo>
                    <a:pt x="7717538" y="3536351"/>
                  </a:lnTo>
                  <a:cubicBezTo>
                    <a:pt x="7717538" y="3544928"/>
                    <a:pt x="7710585" y="3551881"/>
                    <a:pt x="7702008" y="3551881"/>
                  </a:cubicBezTo>
                  <a:lnTo>
                    <a:pt x="15530" y="3551881"/>
                  </a:lnTo>
                  <a:cubicBezTo>
                    <a:pt x="6953" y="3551881"/>
                    <a:pt x="0" y="3544928"/>
                    <a:pt x="0" y="3536351"/>
                  </a:cubicBezTo>
                  <a:lnTo>
                    <a:pt x="0" y="15530"/>
                  </a:lnTo>
                  <a:cubicBezTo>
                    <a:pt x="0" y="6953"/>
                    <a:pt x="6953" y="0"/>
                    <a:pt x="15530" y="0"/>
                  </a:cubicBezTo>
                  <a:close/>
                </a:path>
              </a:pathLst>
            </a:custGeom>
            <a:solidFill>
              <a:srgbClr val="FFFEF7"/>
            </a:solidFill>
            <a:ln w="47625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" name="TextBox 11">
            <a:extLst>
              <a:ext uri="{FF2B5EF4-FFF2-40B4-BE49-F238E27FC236}">
                <a16:creationId xmlns:a16="http://schemas.microsoft.com/office/drawing/2014/main" id="{20B86B11-BAB6-04ED-A97D-15452F4A6610}"/>
              </a:ext>
            </a:extLst>
          </p:cNvPr>
          <p:cNvSpPr txBox="1"/>
          <p:nvPr/>
        </p:nvSpPr>
        <p:spPr>
          <a:xfrm>
            <a:off x="9002982" y="270831"/>
            <a:ext cx="10591799" cy="11907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844131" lvl="1">
              <a:lnSpc>
                <a:spcPts val="10947"/>
              </a:lnSpc>
              <a:spcBef>
                <a:spcPct val="0"/>
              </a:spcBef>
            </a:pPr>
            <a:r>
              <a:rPr lang="en-US" sz="4000">
                <a:solidFill>
                  <a:srgbClr val="000000"/>
                </a:solidFill>
                <a:latin typeface="Repo Bold Bold"/>
              </a:rPr>
              <a:t>Giao </a:t>
            </a:r>
            <a:r>
              <a:rPr lang="en-US" sz="4000" err="1">
                <a:solidFill>
                  <a:srgbClr val="000000"/>
                </a:solidFill>
                <a:latin typeface="Repo Bold Bold"/>
              </a:rPr>
              <a:t>diện</a:t>
            </a:r>
            <a:r>
              <a:rPr lang="en-US" sz="4000">
                <a:solidFill>
                  <a:srgbClr val="000000"/>
                </a:solidFill>
                <a:latin typeface="Repo Bold Bold"/>
              </a:rPr>
              <a:t> </a:t>
            </a:r>
            <a:r>
              <a:rPr lang="en-US" sz="4000" err="1">
                <a:solidFill>
                  <a:srgbClr val="000000"/>
                </a:solidFill>
                <a:latin typeface="Repo Bold Bold"/>
              </a:rPr>
              <a:t>đăng</a:t>
            </a:r>
            <a:r>
              <a:rPr lang="en-US" sz="4000">
                <a:solidFill>
                  <a:srgbClr val="000000"/>
                </a:solidFill>
                <a:latin typeface="Repo Bold Bold"/>
              </a:rPr>
              <a:t> </a:t>
            </a:r>
            <a:r>
              <a:rPr lang="en-US" sz="4000" err="1">
                <a:solidFill>
                  <a:srgbClr val="000000"/>
                </a:solidFill>
                <a:latin typeface="Repo Bold Bold"/>
              </a:rPr>
              <a:t>nhập</a:t>
            </a:r>
            <a:endParaRPr lang="en-US" sz="4000">
              <a:solidFill>
                <a:srgbClr val="000000"/>
              </a:solidFill>
              <a:latin typeface="Repo Bold Bold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B34322C-74CF-BC63-B8BC-E0461570CED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584800" y="1920810"/>
            <a:ext cx="11192980" cy="7824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8293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75313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5979872" y="7777888"/>
            <a:ext cx="4616256" cy="4490358"/>
          </a:xfrm>
          <a:custGeom>
            <a:avLst/>
            <a:gdLst/>
            <a:ahLst/>
            <a:cxnLst/>
            <a:rect l="l" t="t" r="r" b="b"/>
            <a:pathLst>
              <a:path w="4616256" h="4490358">
                <a:moveTo>
                  <a:pt x="0" y="0"/>
                </a:moveTo>
                <a:lnTo>
                  <a:pt x="4616256" y="0"/>
                </a:lnTo>
                <a:lnTo>
                  <a:pt x="4616256" y="4490358"/>
                </a:lnTo>
                <a:lnTo>
                  <a:pt x="0" y="449035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6578623" y="2815166"/>
            <a:ext cx="12283179" cy="8017566"/>
          </a:xfrm>
          <a:custGeom>
            <a:avLst/>
            <a:gdLst/>
            <a:ahLst/>
            <a:cxnLst/>
            <a:rect l="l" t="t" r="r" b="b"/>
            <a:pathLst>
              <a:path w="12283179" h="8017566">
                <a:moveTo>
                  <a:pt x="0" y="0"/>
                </a:moveTo>
                <a:lnTo>
                  <a:pt x="12283180" y="0"/>
                </a:lnTo>
                <a:lnTo>
                  <a:pt x="12283180" y="8017566"/>
                </a:lnTo>
                <a:lnTo>
                  <a:pt x="0" y="801756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8174348">
            <a:off x="-3201505" y="-569052"/>
            <a:ext cx="8162855" cy="4496991"/>
          </a:xfrm>
          <a:custGeom>
            <a:avLst/>
            <a:gdLst/>
            <a:ahLst/>
            <a:cxnLst/>
            <a:rect l="l" t="t" r="r" b="b"/>
            <a:pathLst>
              <a:path w="8162855" h="4496991">
                <a:moveTo>
                  <a:pt x="0" y="0"/>
                </a:moveTo>
                <a:lnTo>
                  <a:pt x="8162855" y="0"/>
                </a:lnTo>
                <a:lnTo>
                  <a:pt x="8162855" y="4496990"/>
                </a:lnTo>
                <a:lnTo>
                  <a:pt x="0" y="449699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rot="1683888">
            <a:off x="16330306" y="-1977533"/>
            <a:ext cx="1857988" cy="3976240"/>
          </a:xfrm>
          <a:custGeom>
            <a:avLst/>
            <a:gdLst/>
            <a:ahLst/>
            <a:cxnLst/>
            <a:rect l="l" t="t" r="r" b="b"/>
            <a:pathLst>
              <a:path w="1857988" h="3976240">
                <a:moveTo>
                  <a:pt x="0" y="0"/>
                </a:moveTo>
                <a:lnTo>
                  <a:pt x="1857988" y="0"/>
                </a:lnTo>
                <a:lnTo>
                  <a:pt x="1857988" y="3976240"/>
                </a:lnTo>
                <a:lnTo>
                  <a:pt x="0" y="397624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3" name="Group 6">
            <a:extLst>
              <a:ext uri="{FF2B5EF4-FFF2-40B4-BE49-F238E27FC236}">
                <a16:creationId xmlns:a16="http://schemas.microsoft.com/office/drawing/2014/main" id="{785B8460-F965-F86F-2E45-6E929192E904}"/>
              </a:ext>
            </a:extLst>
          </p:cNvPr>
          <p:cNvGrpSpPr/>
          <p:nvPr/>
        </p:nvGrpSpPr>
        <p:grpSpPr>
          <a:xfrm>
            <a:off x="603743" y="403050"/>
            <a:ext cx="16798477" cy="9808637"/>
            <a:chOff x="0" y="-9525"/>
            <a:chExt cx="7822004" cy="4001793"/>
          </a:xfrm>
        </p:grpSpPr>
        <p:sp>
          <p:nvSpPr>
            <p:cNvPr id="15" name="TextBox 8">
              <a:extLst>
                <a:ext uri="{FF2B5EF4-FFF2-40B4-BE49-F238E27FC236}">
                  <a16:creationId xmlns:a16="http://schemas.microsoft.com/office/drawing/2014/main" id="{7FCE55E2-513C-6963-77B6-25B04D3E3C81}"/>
                </a:ext>
              </a:extLst>
            </p:cNvPr>
            <p:cNvSpPr txBox="1"/>
            <p:nvPr/>
          </p:nvSpPr>
          <p:spPr>
            <a:xfrm>
              <a:off x="0" y="-9525"/>
              <a:ext cx="7717538" cy="3561406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700"/>
                </a:lnSpc>
                <a:spcBef>
                  <a:spcPct val="0"/>
                </a:spcBef>
              </a:pPr>
              <a:endParaRPr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00D4BA96-7E95-1756-BE6E-9337BCA7DA90}"/>
                </a:ext>
              </a:extLst>
            </p:cNvPr>
            <p:cNvSpPr/>
            <p:nvPr/>
          </p:nvSpPr>
          <p:spPr>
            <a:xfrm>
              <a:off x="104466" y="440387"/>
              <a:ext cx="7717538" cy="3551881"/>
            </a:xfrm>
            <a:custGeom>
              <a:avLst/>
              <a:gdLst/>
              <a:ahLst/>
              <a:cxnLst/>
              <a:rect l="l" t="t" r="r" b="b"/>
              <a:pathLst>
                <a:path w="7717538" h="3551881">
                  <a:moveTo>
                    <a:pt x="15530" y="0"/>
                  </a:moveTo>
                  <a:lnTo>
                    <a:pt x="7702008" y="0"/>
                  </a:lnTo>
                  <a:cubicBezTo>
                    <a:pt x="7710585" y="0"/>
                    <a:pt x="7717538" y="6953"/>
                    <a:pt x="7717538" y="15530"/>
                  </a:cubicBezTo>
                  <a:lnTo>
                    <a:pt x="7717538" y="3536351"/>
                  </a:lnTo>
                  <a:cubicBezTo>
                    <a:pt x="7717538" y="3544928"/>
                    <a:pt x="7710585" y="3551881"/>
                    <a:pt x="7702008" y="3551881"/>
                  </a:cubicBezTo>
                  <a:lnTo>
                    <a:pt x="15530" y="3551881"/>
                  </a:lnTo>
                  <a:cubicBezTo>
                    <a:pt x="6953" y="3551881"/>
                    <a:pt x="0" y="3544928"/>
                    <a:pt x="0" y="3536351"/>
                  </a:cubicBezTo>
                  <a:lnTo>
                    <a:pt x="0" y="15530"/>
                  </a:lnTo>
                  <a:cubicBezTo>
                    <a:pt x="0" y="6953"/>
                    <a:pt x="6953" y="0"/>
                    <a:pt x="15530" y="0"/>
                  </a:cubicBezTo>
                  <a:close/>
                </a:path>
              </a:pathLst>
            </a:custGeom>
            <a:solidFill>
              <a:srgbClr val="FFFEF7"/>
            </a:solidFill>
            <a:ln w="47625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" name="TextBox 11">
            <a:extLst>
              <a:ext uri="{FF2B5EF4-FFF2-40B4-BE49-F238E27FC236}">
                <a16:creationId xmlns:a16="http://schemas.microsoft.com/office/drawing/2014/main" id="{20B86B11-BAB6-04ED-A97D-15452F4A6610}"/>
              </a:ext>
            </a:extLst>
          </p:cNvPr>
          <p:cNvSpPr txBox="1"/>
          <p:nvPr/>
        </p:nvSpPr>
        <p:spPr>
          <a:xfrm>
            <a:off x="9002982" y="270831"/>
            <a:ext cx="10591799" cy="11907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844131" lvl="1">
              <a:lnSpc>
                <a:spcPts val="10947"/>
              </a:lnSpc>
              <a:spcBef>
                <a:spcPct val="0"/>
              </a:spcBef>
            </a:pPr>
            <a:r>
              <a:rPr lang="en-US" sz="4000">
                <a:solidFill>
                  <a:srgbClr val="000000"/>
                </a:solidFill>
                <a:latin typeface="Repo Bold Bold"/>
              </a:rPr>
              <a:t>Giao </a:t>
            </a:r>
            <a:r>
              <a:rPr lang="en-US" sz="4000" err="1">
                <a:solidFill>
                  <a:srgbClr val="000000"/>
                </a:solidFill>
                <a:latin typeface="Repo Bold Bold"/>
              </a:rPr>
              <a:t>diện</a:t>
            </a:r>
            <a:r>
              <a:rPr lang="en-US" sz="4000">
                <a:solidFill>
                  <a:srgbClr val="000000"/>
                </a:solidFill>
                <a:latin typeface="Repo Bold Bold"/>
              </a:rPr>
              <a:t> Danh </a:t>
            </a:r>
            <a:r>
              <a:rPr lang="en-US" sz="4000" err="1">
                <a:solidFill>
                  <a:srgbClr val="000000"/>
                </a:solidFill>
                <a:latin typeface="Repo Bold Bold"/>
              </a:rPr>
              <a:t>mục</a:t>
            </a:r>
            <a:r>
              <a:rPr lang="en-US" sz="4000">
                <a:solidFill>
                  <a:srgbClr val="000000"/>
                </a:solidFill>
                <a:latin typeface="Repo Bold Bold"/>
              </a:rPr>
              <a:t> </a:t>
            </a:r>
            <a:r>
              <a:rPr lang="en-US" sz="4000" err="1">
                <a:solidFill>
                  <a:srgbClr val="000000"/>
                </a:solidFill>
                <a:latin typeface="Repo Bold Bold"/>
              </a:rPr>
              <a:t>phòng</a:t>
            </a:r>
            <a:endParaRPr lang="en-US" sz="4000">
              <a:solidFill>
                <a:srgbClr val="000000"/>
              </a:solidFill>
              <a:latin typeface="Repo Bold Bold"/>
            </a:endParaRP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DBB25CB4-D6E2-947F-005C-421A5530AD0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37682" y="1668714"/>
            <a:ext cx="14812636" cy="8233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1336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75313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6578623" y="2815166"/>
            <a:ext cx="12283179" cy="8017566"/>
          </a:xfrm>
          <a:custGeom>
            <a:avLst/>
            <a:gdLst/>
            <a:ahLst/>
            <a:cxnLst/>
            <a:rect l="l" t="t" r="r" b="b"/>
            <a:pathLst>
              <a:path w="12283179" h="8017566">
                <a:moveTo>
                  <a:pt x="0" y="0"/>
                </a:moveTo>
                <a:lnTo>
                  <a:pt x="12283180" y="0"/>
                </a:lnTo>
                <a:lnTo>
                  <a:pt x="12283180" y="8017566"/>
                </a:lnTo>
                <a:lnTo>
                  <a:pt x="0" y="80175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8174348">
            <a:off x="-3201505" y="-569052"/>
            <a:ext cx="8162855" cy="4496991"/>
          </a:xfrm>
          <a:custGeom>
            <a:avLst/>
            <a:gdLst/>
            <a:ahLst/>
            <a:cxnLst/>
            <a:rect l="l" t="t" r="r" b="b"/>
            <a:pathLst>
              <a:path w="8162855" h="4496991">
                <a:moveTo>
                  <a:pt x="0" y="0"/>
                </a:moveTo>
                <a:lnTo>
                  <a:pt x="8162855" y="0"/>
                </a:lnTo>
                <a:lnTo>
                  <a:pt x="8162855" y="4496990"/>
                </a:lnTo>
                <a:lnTo>
                  <a:pt x="0" y="449699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rot="1683888">
            <a:off x="16330306" y="-1977533"/>
            <a:ext cx="1857988" cy="3976240"/>
          </a:xfrm>
          <a:custGeom>
            <a:avLst/>
            <a:gdLst/>
            <a:ahLst/>
            <a:cxnLst/>
            <a:rect l="l" t="t" r="r" b="b"/>
            <a:pathLst>
              <a:path w="1857988" h="3976240">
                <a:moveTo>
                  <a:pt x="0" y="0"/>
                </a:moveTo>
                <a:lnTo>
                  <a:pt x="1857988" y="0"/>
                </a:lnTo>
                <a:lnTo>
                  <a:pt x="1857988" y="3976240"/>
                </a:lnTo>
                <a:lnTo>
                  <a:pt x="0" y="397624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3" name="Group 6">
            <a:extLst>
              <a:ext uri="{FF2B5EF4-FFF2-40B4-BE49-F238E27FC236}">
                <a16:creationId xmlns:a16="http://schemas.microsoft.com/office/drawing/2014/main" id="{785B8460-F965-F86F-2E45-6E929192E904}"/>
              </a:ext>
            </a:extLst>
          </p:cNvPr>
          <p:cNvGrpSpPr/>
          <p:nvPr/>
        </p:nvGrpSpPr>
        <p:grpSpPr>
          <a:xfrm>
            <a:off x="603743" y="403050"/>
            <a:ext cx="16798477" cy="9808637"/>
            <a:chOff x="0" y="-9525"/>
            <a:chExt cx="7822004" cy="4001793"/>
          </a:xfrm>
        </p:grpSpPr>
        <p:sp>
          <p:nvSpPr>
            <p:cNvPr id="15" name="TextBox 8">
              <a:extLst>
                <a:ext uri="{FF2B5EF4-FFF2-40B4-BE49-F238E27FC236}">
                  <a16:creationId xmlns:a16="http://schemas.microsoft.com/office/drawing/2014/main" id="{7FCE55E2-513C-6963-77B6-25B04D3E3C81}"/>
                </a:ext>
              </a:extLst>
            </p:cNvPr>
            <p:cNvSpPr txBox="1"/>
            <p:nvPr/>
          </p:nvSpPr>
          <p:spPr>
            <a:xfrm>
              <a:off x="0" y="-9525"/>
              <a:ext cx="7717538" cy="3561406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700"/>
                </a:lnSpc>
                <a:spcBef>
                  <a:spcPct val="0"/>
                </a:spcBef>
              </a:pPr>
              <a:endParaRPr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00D4BA96-7E95-1756-BE6E-9337BCA7DA90}"/>
                </a:ext>
              </a:extLst>
            </p:cNvPr>
            <p:cNvSpPr/>
            <p:nvPr/>
          </p:nvSpPr>
          <p:spPr>
            <a:xfrm>
              <a:off x="104466" y="440387"/>
              <a:ext cx="7717538" cy="3551881"/>
            </a:xfrm>
            <a:custGeom>
              <a:avLst/>
              <a:gdLst/>
              <a:ahLst/>
              <a:cxnLst/>
              <a:rect l="l" t="t" r="r" b="b"/>
              <a:pathLst>
                <a:path w="7717538" h="3551881">
                  <a:moveTo>
                    <a:pt x="15530" y="0"/>
                  </a:moveTo>
                  <a:lnTo>
                    <a:pt x="7702008" y="0"/>
                  </a:lnTo>
                  <a:cubicBezTo>
                    <a:pt x="7710585" y="0"/>
                    <a:pt x="7717538" y="6953"/>
                    <a:pt x="7717538" y="15530"/>
                  </a:cubicBezTo>
                  <a:lnTo>
                    <a:pt x="7717538" y="3536351"/>
                  </a:lnTo>
                  <a:cubicBezTo>
                    <a:pt x="7717538" y="3544928"/>
                    <a:pt x="7710585" y="3551881"/>
                    <a:pt x="7702008" y="3551881"/>
                  </a:cubicBezTo>
                  <a:lnTo>
                    <a:pt x="15530" y="3551881"/>
                  </a:lnTo>
                  <a:cubicBezTo>
                    <a:pt x="6953" y="3551881"/>
                    <a:pt x="0" y="3544928"/>
                    <a:pt x="0" y="3536351"/>
                  </a:cubicBezTo>
                  <a:lnTo>
                    <a:pt x="0" y="15530"/>
                  </a:lnTo>
                  <a:cubicBezTo>
                    <a:pt x="0" y="6953"/>
                    <a:pt x="6953" y="0"/>
                    <a:pt x="15530" y="0"/>
                  </a:cubicBezTo>
                  <a:close/>
                </a:path>
              </a:pathLst>
            </a:custGeom>
            <a:solidFill>
              <a:srgbClr val="FFFEF7"/>
            </a:solidFill>
            <a:ln w="47625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" name="TextBox 11">
            <a:extLst>
              <a:ext uri="{FF2B5EF4-FFF2-40B4-BE49-F238E27FC236}">
                <a16:creationId xmlns:a16="http://schemas.microsoft.com/office/drawing/2014/main" id="{20B86B11-BAB6-04ED-A97D-15452F4A6610}"/>
              </a:ext>
            </a:extLst>
          </p:cNvPr>
          <p:cNvSpPr txBox="1"/>
          <p:nvPr/>
        </p:nvSpPr>
        <p:spPr>
          <a:xfrm>
            <a:off x="9002982" y="270831"/>
            <a:ext cx="10591799" cy="11907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844131" lvl="1">
              <a:lnSpc>
                <a:spcPts val="10947"/>
              </a:lnSpc>
              <a:spcBef>
                <a:spcPct val="0"/>
              </a:spcBef>
            </a:pPr>
            <a:r>
              <a:rPr lang="en-US" sz="4000">
                <a:solidFill>
                  <a:srgbClr val="000000"/>
                </a:solidFill>
                <a:latin typeface="Repo Bold Bold"/>
              </a:rPr>
              <a:t>Giao </a:t>
            </a:r>
            <a:r>
              <a:rPr lang="en-US" sz="4000" err="1">
                <a:solidFill>
                  <a:srgbClr val="000000"/>
                </a:solidFill>
                <a:latin typeface="Repo Bold Bold"/>
              </a:rPr>
              <a:t>diện</a:t>
            </a:r>
            <a:r>
              <a:rPr lang="en-US" sz="4000">
                <a:solidFill>
                  <a:srgbClr val="000000"/>
                </a:solidFill>
                <a:latin typeface="Repo Bold Bold"/>
              </a:rPr>
              <a:t> Danh </a:t>
            </a:r>
            <a:r>
              <a:rPr lang="en-US" sz="4000" err="1">
                <a:solidFill>
                  <a:srgbClr val="000000"/>
                </a:solidFill>
                <a:latin typeface="Repo Bold Bold"/>
              </a:rPr>
              <a:t>sách</a:t>
            </a:r>
            <a:r>
              <a:rPr lang="en-US" sz="4000">
                <a:solidFill>
                  <a:srgbClr val="000000"/>
                </a:solidFill>
                <a:latin typeface="Repo Bold Bold"/>
              </a:rPr>
              <a:t> </a:t>
            </a:r>
            <a:r>
              <a:rPr lang="en-US" sz="4000" err="1">
                <a:solidFill>
                  <a:srgbClr val="000000"/>
                </a:solidFill>
                <a:latin typeface="Repo Bold Bold"/>
              </a:rPr>
              <a:t>phòng</a:t>
            </a:r>
            <a:endParaRPr lang="en-US" sz="4000">
              <a:solidFill>
                <a:srgbClr val="000000"/>
              </a:solidFill>
              <a:latin typeface="Repo Bold Bold"/>
            </a:endParaRP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56528A53-FDC2-D217-22EC-0911E9E156A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95156" y="1646524"/>
            <a:ext cx="15240000" cy="8424450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>
            <a:off x="16646935" y="7792617"/>
            <a:ext cx="4616256" cy="4490358"/>
          </a:xfrm>
          <a:custGeom>
            <a:avLst/>
            <a:gdLst/>
            <a:ahLst/>
            <a:cxnLst/>
            <a:rect l="l" t="t" r="r" b="b"/>
            <a:pathLst>
              <a:path w="4616256" h="4490358">
                <a:moveTo>
                  <a:pt x="0" y="0"/>
                </a:moveTo>
                <a:lnTo>
                  <a:pt x="4616256" y="0"/>
                </a:lnTo>
                <a:lnTo>
                  <a:pt x="4616256" y="4490358"/>
                </a:lnTo>
                <a:lnTo>
                  <a:pt x="0" y="449035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9178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75313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6578623" y="2815166"/>
            <a:ext cx="12283179" cy="8017566"/>
          </a:xfrm>
          <a:custGeom>
            <a:avLst/>
            <a:gdLst/>
            <a:ahLst/>
            <a:cxnLst/>
            <a:rect l="l" t="t" r="r" b="b"/>
            <a:pathLst>
              <a:path w="12283179" h="8017566">
                <a:moveTo>
                  <a:pt x="0" y="0"/>
                </a:moveTo>
                <a:lnTo>
                  <a:pt x="12283180" y="0"/>
                </a:lnTo>
                <a:lnTo>
                  <a:pt x="12283180" y="8017566"/>
                </a:lnTo>
                <a:lnTo>
                  <a:pt x="0" y="80175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8174348">
            <a:off x="-3201505" y="-569052"/>
            <a:ext cx="8162855" cy="4496991"/>
          </a:xfrm>
          <a:custGeom>
            <a:avLst/>
            <a:gdLst/>
            <a:ahLst/>
            <a:cxnLst/>
            <a:rect l="l" t="t" r="r" b="b"/>
            <a:pathLst>
              <a:path w="8162855" h="4496991">
                <a:moveTo>
                  <a:pt x="0" y="0"/>
                </a:moveTo>
                <a:lnTo>
                  <a:pt x="8162855" y="0"/>
                </a:lnTo>
                <a:lnTo>
                  <a:pt x="8162855" y="4496990"/>
                </a:lnTo>
                <a:lnTo>
                  <a:pt x="0" y="449699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rot="1683888">
            <a:off x="16330306" y="-1977533"/>
            <a:ext cx="1857988" cy="3976240"/>
          </a:xfrm>
          <a:custGeom>
            <a:avLst/>
            <a:gdLst/>
            <a:ahLst/>
            <a:cxnLst/>
            <a:rect l="l" t="t" r="r" b="b"/>
            <a:pathLst>
              <a:path w="1857988" h="3976240">
                <a:moveTo>
                  <a:pt x="0" y="0"/>
                </a:moveTo>
                <a:lnTo>
                  <a:pt x="1857988" y="0"/>
                </a:lnTo>
                <a:lnTo>
                  <a:pt x="1857988" y="3976240"/>
                </a:lnTo>
                <a:lnTo>
                  <a:pt x="0" y="397624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3" name="Group 6">
            <a:extLst>
              <a:ext uri="{FF2B5EF4-FFF2-40B4-BE49-F238E27FC236}">
                <a16:creationId xmlns:a16="http://schemas.microsoft.com/office/drawing/2014/main" id="{785B8460-F965-F86F-2E45-6E929192E904}"/>
              </a:ext>
            </a:extLst>
          </p:cNvPr>
          <p:cNvGrpSpPr/>
          <p:nvPr/>
        </p:nvGrpSpPr>
        <p:grpSpPr>
          <a:xfrm>
            <a:off x="603743" y="403050"/>
            <a:ext cx="16798477" cy="9808637"/>
            <a:chOff x="0" y="-9525"/>
            <a:chExt cx="7822004" cy="4001793"/>
          </a:xfrm>
        </p:grpSpPr>
        <p:sp>
          <p:nvSpPr>
            <p:cNvPr id="15" name="TextBox 8">
              <a:extLst>
                <a:ext uri="{FF2B5EF4-FFF2-40B4-BE49-F238E27FC236}">
                  <a16:creationId xmlns:a16="http://schemas.microsoft.com/office/drawing/2014/main" id="{7FCE55E2-513C-6963-77B6-25B04D3E3C81}"/>
                </a:ext>
              </a:extLst>
            </p:cNvPr>
            <p:cNvSpPr txBox="1"/>
            <p:nvPr/>
          </p:nvSpPr>
          <p:spPr>
            <a:xfrm>
              <a:off x="0" y="-9525"/>
              <a:ext cx="7717538" cy="3561406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700"/>
                </a:lnSpc>
                <a:spcBef>
                  <a:spcPct val="0"/>
                </a:spcBef>
              </a:pPr>
              <a:endParaRPr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00D4BA96-7E95-1756-BE6E-9337BCA7DA90}"/>
                </a:ext>
              </a:extLst>
            </p:cNvPr>
            <p:cNvSpPr/>
            <p:nvPr/>
          </p:nvSpPr>
          <p:spPr>
            <a:xfrm>
              <a:off x="104466" y="440387"/>
              <a:ext cx="7717538" cy="3551881"/>
            </a:xfrm>
            <a:custGeom>
              <a:avLst/>
              <a:gdLst/>
              <a:ahLst/>
              <a:cxnLst/>
              <a:rect l="l" t="t" r="r" b="b"/>
              <a:pathLst>
                <a:path w="7717538" h="3551881">
                  <a:moveTo>
                    <a:pt x="15530" y="0"/>
                  </a:moveTo>
                  <a:lnTo>
                    <a:pt x="7702008" y="0"/>
                  </a:lnTo>
                  <a:cubicBezTo>
                    <a:pt x="7710585" y="0"/>
                    <a:pt x="7717538" y="6953"/>
                    <a:pt x="7717538" y="15530"/>
                  </a:cubicBezTo>
                  <a:lnTo>
                    <a:pt x="7717538" y="3536351"/>
                  </a:lnTo>
                  <a:cubicBezTo>
                    <a:pt x="7717538" y="3544928"/>
                    <a:pt x="7710585" y="3551881"/>
                    <a:pt x="7702008" y="3551881"/>
                  </a:cubicBezTo>
                  <a:lnTo>
                    <a:pt x="15530" y="3551881"/>
                  </a:lnTo>
                  <a:cubicBezTo>
                    <a:pt x="6953" y="3551881"/>
                    <a:pt x="0" y="3544928"/>
                    <a:pt x="0" y="3536351"/>
                  </a:cubicBezTo>
                  <a:lnTo>
                    <a:pt x="0" y="15530"/>
                  </a:lnTo>
                  <a:cubicBezTo>
                    <a:pt x="0" y="6953"/>
                    <a:pt x="6953" y="0"/>
                    <a:pt x="15530" y="0"/>
                  </a:cubicBezTo>
                  <a:close/>
                </a:path>
              </a:pathLst>
            </a:custGeom>
            <a:solidFill>
              <a:srgbClr val="FFFEF7"/>
            </a:solidFill>
            <a:ln w="47625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" name="TextBox 11">
            <a:extLst>
              <a:ext uri="{FF2B5EF4-FFF2-40B4-BE49-F238E27FC236}">
                <a16:creationId xmlns:a16="http://schemas.microsoft.com/office/drawing/2014/main" id="{20B86B11-BAB6-04ED-A97D-15452F4A6610}"/>
              </a:ext>
            </a:extLst>
          </p:cNvPr>
          <p:cNvSpPr txBox="1"/>
          <p:nvPr/>
        </p:nvSpPr>
        <p:spPr>
          <a:xfrm>
            <a:off x="7315200" y="270831"/>
            <a:ext cx="12279581" cy="11907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844131" lvl="1">
              <a:lnSpc>
                <a:spcPts val="10947"/>
              </a:lnSpc>
              <a:spcBef>
                <a:spcPct val="0"/>
              </a:spcBef>
            </a:pPr>
            <a:r>
              <a:rPr lang="en-US" sz="4000">
                <a:solidFill>
                  <a:srgbClr val="000000"/>
                </a:solidFill>
                <a:latin typeface="Repo Bold Bold"/>
              </a:rPr>
              <a:t>Giao </a:t>
            </a:r>
            <a:r>
              <a:rPr lang="en-US" sz="4000" err="1">
                <a:solidFill>
                  <a:srgbClr val="000000"/>
                </a:solidFill>
                <a:latin typeface="Repo Bold Bold"/>
              </a:rPr>
              <a:t>diện</a:t>
            </a:r>
            <a:r>
              <a:rPr lang="en-US" sz="4000">
                <a:solidFill>
                  <a:srgbClr val="000000"/>
                </a:solidFill>
                <a:latin typeface="Repo Bold Bold"/>
              </a:rPr>
              <a:t> </a:t>
            </a:r>
            <a:r>
              <a:rPr lang="en-US" sz="4000" err="1">
                <a:solidFill>
                  <a:srgbClr val="000000"/>
                </a:solidFill>
                <a:latin typeface="Repo Bold Bold"/>
              </a:rPr>
              <a:t>Phiếu</a:t>
            </a:r>
            <a:r>
              <a:rPr lang="en-US" sz="4000">
                <a:solidFill>
                  <a:srgbClr val="000000"/>
                </a:solidFill>
                <a:latin typeface="Repo Bold Bold"/>
              </a:rPr>
              <a:t> </a:t>
            </a:r>
            <a:r>
              <a:rPr lang="en-US" sz="4000" err="1">
                <a:solidFill>
                  <a:srgbClr val="000000"/>
                </a:solidFill>
                <a:latin typeface="Repo Bold Bold"/>
              </a:rPr>
              <a:t>thêm</a:t>
            </a:r>
            <a:r>
              <a:rPr lang="en-US" sz="4000">
                <a:solidFill>
                  <a:srgbClr val="000000"/>
                </a:solidFill>
                <a:latin typeface="Repo Bold Bold"/>
              </a:rPr>
              <a:t> </a:t>
            </a:r>
            <a:r>
              <a:rPr lang="en-US" sz="4000" err="1">
                <a:solidFill>
                  <a:srgbClr val="000000"/>
                </a:solidFill>
                <a:latin typeface="Repo Bold Bold"/>
              </a:rPr>
              <a:t>khách</a:t>
            </a:r>
            <a:r>
              <a:rPr lang="en-US" sz="4000">
                <a:solidFill>
                  <a:srgbClr val="000000"/>
                </a:solidFill>
                <a:latin typeface="Repo Bold Bold"/>
              </a:rPr>
              <a:t> </a:t>
            </a:r>
            <a:r>
              <a:rPr lang="en-US" sz="4000" err="1">
                <a:solidFill>
                  <a:srgbClr val="000000"/>
                </a:solidFill>
                <a:latin typeface="Repo Bold Bold"/>
              </a:rPr>
              <a:t>hàng</a:t>
            </a:r>
            <a:endParaRPr lang="en-US" sz="4000">
              <a:solidFill>
                <a:srgbClr val="000000"/>
              </a:solidFill>
              <a:latin typeface="Repo Bold Bold"/>
            </a:endParaRPr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9A7147AC-4254-F611-1395-2A25E3CBB4D0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829" b="859"/>
          <a:stretch/>
        </p:blipFill>
        <p:spPr bwMode="auto">
          <a:xfrm>
            <a:off x="2362200" y="1728836"/>
            <a:ext cx="13525533" cy="828023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Freeform 3"/>
          <p:cNvSpPr/>
          <p:nvPr/>
        </p:nvSpPr>
        <p:spPr>
          <a:xfrm>
            <a:off x="15979872" y="7777888"/>
            <a:ext cx="4616256" cy="4490358"/>
          </a:xfrm>
          <a:custGeom>
            <a:avLst/>
            <a:gdLst/>
            <a:ahLst/>
            <a:cxnLst/>
            <a:rect l="l" t="t" r="r" b="b"/>
            <a:pathLst>
              <a:path w="4616256" h="4490358">
                <a:moveTo>
                  <a:pt x="0" y="0"/>
                </a:moveTo>
                <a:lnTo>
                  <a:pt x="4616256" y="0"/>
                </a:lnTo>
                <a:lnTo>
                  <a:pt x="4616256" y="4490358"/>
                </a:lnTo>
                <a:lnTo>
                  <a:pt x="0" y="449035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784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75313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6578623" y="2815166"/>
            <a:ext cx="12283179" cy="8017566"/>
          </a:xfrm>
          <a:custGeom>
            <a:avLst/>
            <a:gdLst/>
            <a:ahLst/>
            <a:cxnLst/>
            <a:rect l="l" t="t" r="r" b="b"/>
            <a:pathLst>
              <a:path w="12283179" h="8017566">
                <a:moveTo>
                  <a:pt x="0" y="0"/>
                </a:moveTo>
                <a:lnTo>
                  <a:pt x="12283180" y="0"/>
                </a:lnTo>
                <a:lnTo>
                  <a:pt x="12283180" y="8017566"/>
                </a:lnTo>
                <a:lnTo>
                  <a:pt x="0" y="80175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8174348">
            <a:off x="-3201505" y="-569052"/>
            <a:ext cx="8162855" cy="4496991"/>
          </a:xfrm>
          <a:custGeom>
            <a:avLst/>
            <a:gdLst/>
            <a:ahLst/>
            <a:cxnLst/>
            <a:rect l="l" t="t" r="r" b="b"/>
            <a:pathLst>
              <a:path w="8162855" h="4496991">
                <a:moveTo>
                  <a:pt x="0" y="0"/>
                </a:moveTo>
                <a:lnTo>
                  <a:pt x="8162855" y="0"/>
                </a:lnTo>
                <a:lnTo>
                  <a:pt x="8162855" y="4496990"/>
                </a:lnTo>
                <a:lnTo>
                  <a:pt x="0" y="449699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rot="1683888">
            <a:off x="16330306" y="-1977533"/>
            <a:ext cx="1857988" cy="3976240"/>
          </a:xfrm>
          <a:custGeom>
            <a:avLst/>
            <a:gdLst/>
            <a:ahLst/>
            <a:cxnLst/>
            <a:rect l="l" t="t" r="r" b="b"/>
            <a:pathLst>
              <a:path w="1857988" h="3976240">
                <a:moveTo>
                  <a:pt x="0" y="0"/>
                </a:moveTo>
                <a:lnTo>
                  <a:pt x="1857988" y="0"/>
                </a:lnTo>
                <a:lnTo>
                  <a:pt x="1857988" y="3976240"/>
                </a:lnTo>
                <a:lnTo>
                  <a:pt x="0" y="397624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3" name="Group 6">
            <a:extLst>
              <a:ext uri="{FF2B5EF4-FFF2-40B4-BE49-F238E27FC236}">
                <a16:creationId xmlns:a16="http://schemas.microsoft.com/office/drawing/2014/main" id="{785B8460-F965-F86F-2E45-6E929192E904}"/>
              </a:ext>
            </a:extLst>
          </p:cNvPr>
          <p:cNvGrpSpPr/>
          <p:nvPr/>
        </p:nvGrpSpPr>
        <p:grpSpPr>
          <a:xfrm>
            <a:off x="603743" y="403050"/>
            <a:ext cx="16798477" cy="9808637"/>
            <a:chOff x="0" y="-9525"/>
            <a:chExt cx="7822004" cy="4001793"/>
          </a:xfrm>
        </p:grpSpPr>
        <p:sp>
          <p:nvSpPr>
            <p:cNvPr id="15" name="TextBox 8">
              <a:extLst>
                <a:ext uri="{FF2B5EF4-FFF2-40B4-BE49-F238E27FC236}">
                  <a16:creationId xmlns:a16="http://schemas.microsoft.com/office/drawing/2014/main" id="{7FCE55E2-513C-6963-77B6-25B04D3E3C81}"/>
                </a:ext>
              </a:extLst>
            </p:cNvPr>
            <p:cNvSpPr txBox="1"/>
            <p:nvPr/>
          </p:nvSpPr>
          <p:spPr>
            <a:xfrm>
              <a:off x="0" y="-9525"/>
              <a:ext cx="7717538" cy="3561406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700"/>
                </a:lnSpc>
                <a:spcBef>
                  <a:spcPct val="0"/>
                </a:spcBef>
              </a:pPr>
              <a:endParaRPr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00D4BA96-7E95-1756-BE6E-9337BCA7DA90}"/>
                </a:ext>
              </a:extLst>
            </p:cNvPr>
            <p:cNvSpPr/>
            <p:nvPr/>
          </p:nvSpPr>
          <p:spPr>
            <a:xfrm>
              <a:off x="104466" y="440387"/>
              <a:ext cx="7717538" cy="3551881"/>
            </a:xfrm>
            <a:custGeom>
              <a:avLst/>
              <a:gdLst/>
              <a:ahLst/>
              <a:cxnLst/>
              <a:rect l="l" t="t" r="r" b="b"/>
              <a:pathLst>
                <a:path w="7717538" h="3551881">
                  <a:moveTo>
                    <a:pt x="15530" y="0"/>
                  </a:moveTo>
                  <a:lnTo>
                    <a:pt x="7702008" y="0"/>
                  </a:lnTo>
                  <a:cubicBezTo>
                    <a:pt x="7710585" y="0"/>
                    <a:pt x="7717538" y="6953"/>
                    <a:pt x="7717538" y="15530"/>
                  </a:cubicBezTo>
                  <a:lnTo>
                    <a:pt x="7717538" y="3536351"/>
                  </a:lnTo>
                  <a:cubicBezTo>
                    <a:pt x="7717538" y="3544928"/>
                    <a:pt x="7710585" y="3551881"/>
                    <a:pt x="7702008" y="3551881"/>
                  </a:cubicBezTo>
                  <a:lnTo>
                    <a:pt x="15530" y="3551881"/>
                  </a:lnTo>
                  <a:cubicBezTo>
                    <a:pt x="6953" y="3551881"/>
                    <a:pt x="0" y="3544928"/>
                    <a:pt x="0" y="3536351"/>
                  </a:cubicBezTo>
                  <a:lnTo>
                    <a:pt x="0" y="15530"/>
                  </a:lnTo>
                  <a:cubicBezTo>
                    <a:pt x="0" y="6953"/>
                    <a:pt x="6953" y="0"/>
                    <a:pt x="15530" y="0"/>
                  </a:cubicBezTo>
                  <a:close/>
                </a:path>
              </a:pathLst>
            </a:custGeom>
            <a:solidFill>
              <a:srgbClr val="FFFEF7"/>
            </a:solidFill>
            <a:ln w="47625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" name="TextBox 11">
            <a:extLst>
              <a:ext uri="{FF2B5EF4-FFF2-40B4-BE49-F238E27FC236}">
                <a16:creationId xmlns:a16="http://schemas.microsoft.com/office/drawing/2014/main" id="{20B86B11-BAB6-04ED-A97D-15452F4A6610}"/>
              </a:ext>
            </a:extLst>
          </p:cNvPr>
          <p:cNvSpPr txBox="1"/>
          <p:nvPr/>
        </p:nvSpPr>
        <p:spPr>
          <a:xfrm>
            <a:off x="7620000" y="270831"/>
            <a:ext cx="11974781" cy="11907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844131" lvl="1">
              <a:lnSpc>
                <a:spcPts val="10947"/>
              </a:lnSpc>
              <a:spcBef>
                <a:spcPct val="0"/>
              </a:spcBef>
            </a:pPr>
            <a:r>
              <a:rPr lang="en-US" sz="4000">
                <a:solidFill>
                  <a:srgbClr val="000000"/>
                </a:solidFill>
                <a:latin typeface="Repo Bold Bold"/>
              </a:rPr>
              <a:t>Giao </a:t>
            </a:r>
            <a:r>
              <a:rPr lang="en-US" sz="4000" err="1">
                <a:solidFill>
                  <a:srgbClr val="000000"/>
                </a:solidFill>
                <a:latin typeface="Repo Bold Bold"/>
              </a:rPr>
              <a:t>diện</a:t>
            </a:r>
            <a:r>
              <a:rPr lang="en-US" sz="4000">
                <a:solidFill>
                  <a:srgbClr val="000000"/>
                </a:solidFill>
                <a:latin typeface="Repo Bold Bold"/>
              </a:rPr>
              <a:t> </a:t>
            </a:r>
            <a:r>
              <a:rPr lang="en-US" sz="4000" err="1">
                <a:solidFill>
                  <a:srgbClr val="000000"/>
                </a:solidFill>
                <a:latin typeface="Repo Bold Bold"/>
              </a:rPr>
              <a:t>Phiếu</a:t>
            </a:r>
            <a:r>
              <a:rPr lang="en-US" sz="4000">
                <a:solidFill>
                  <a:srgbClr val="000000"/>
                </a:solidFill>
                <a:latin typeface="Repo Bold Bold"/>
              </a:rPr>
              <a:t> </a:t>
            </a:r>
            <a:r>
              <a:rPr lang="en-US" sz="4000" err="1">
                <a:solidFill>
                  <a:srgbClr val="000000"/>
                </a:solidFill>
                <a:latin typeface="Repo Bold Bold"/>
              </a:rPr>
              <a:t>thêm</a:t>
            </a:r>
            <a:r>
              <a:rPr lang="en-US" sz="4000">
                <a:solidFill>
                  <a:srgbClr val="000000"/>
                </a:solidFill>
                <a:latin typeface="Repo Bold Bold"/>
              </a:rPr>
              <a:t> </a:t>
            </a:r>
            <a:r>
              <a:rPr lang="en-US" sz="4000" err="1">
                <a:solidFill>
                  <a:srgbClr val="000000"/>
                </a:solidFill>
                <a:latin typeface="Repo Bold Bold"/>
              </a:rPr>
              <a:t>loại</a:t>
            </a:r>
            <a:r>
              <a:rPr lang="en-US" sz="4000">
                <a:solidFill>
                  <a:srgbClr val="000000"/>
                </a:solidFill>
                <a:latin typeface="Repo Bold Bold"/>
              </a:rPr>
              <a:t> </a:t>
            </a:r>
            <a:r>
              <a:rPr lang="en-US" sz="4000" err="1">
                <a:solidFill>
                  <a:srgbClr val="000000"/>
                </a:solidFill>
                <a:latin typeface="Repo Bold Bold"/>
              </a:rPr>
              <a:t>khách</a:t>
            </a:r>
            <a:endParaRPr lang="en-US" sz="4000">
              <a:solidFill>
                <a:srgbClr val="000000"/>
              </a:solidFill>
              <a:latin typeface="Repo Bold Bold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16343077" y="7770990"/>
            <a:ext cx="4616256" cy="4490358"/>
          </a:xfrm>
          <a:custGeom>
            <a:avLst/>
            <a:gdLst/>
            <a:ahLst/>
            <a:cxnLst/>
            <a:rect l="l" t="t" r="r" b="b"/>
            <a:pathLst>
              <a:path w="4616256" h="4490358">
                <a:moveTo>
                  <a:pt x="0" y="0"/>
                </a:moveTo>
                <a:lnTo>
                  <a:pt x="4616256" y="0"/>
                </a:lnTo>
                <a:lnTo>
                  <a:pt x="4616256" y="4490358"/>
                </a:lnTo>
                <a:lnTo>
                  <a:pt x="0" y="449035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CB107354-653C-F545-F0FD-B4A6C0DF604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697921" y="1679442"/>
            <a:ext cx="13071354" cy="8395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5956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75313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5979872" y="7777888"/>
            <a:ext cx="4616256" cy="4490358"/>
          </a:xfrm>
          <a:custGeom>
            <a:avLst/>
            <a:gdLst/>
            <a:ahLst/>
            <a:cxnLst/>
            <a:rect l="l" t="t" r="r" b="b"/>
            <a:pathLst>
              <a:path w="4616256" h="4490358">
                <a:moveTo>
                  <a:pt x="0" y="0"/>
                </a:moveTo>
                <a:lnTo>
                  <a:pt x="4616256" y="0"/>
                </a:lnTo>
                <a:lnTo>
                  <a:pt x="4616256" y="4490358"/>
                </a:lnTo>
                <a:lnTo>
                  <a:pt x="0" y="449035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6578623" y="2815166"/>
            <a:ext cx="12283179" cy="8017566"/>
          </a:xfrm>
          <a:custGeom>
            <a:avLst/>
            <a:gdLst/>
            <a:ahLst/>
            <a:cxnLst/>
            <a:rect l="l" t="t" r="r" b="b"/>
            <a:pathLst>
              <a:path w="12283179" h="8017566">
                <a:moveTo>
                  <a:pt x="0" y="0"/>
                </a:moveTo>
                <a:lnTo>
                  <a:pt x="12283180" y="0"/>
                </a:lnTo>
                <a:lnTo>
                  <a:pt x="12283180" y="8017566"/>
                </a:lnTo>
                <a:lnTo>
                  <a:pt x="0" y="801756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8174348">
            <a:off x="-3201505" y="-569052"/>
            <a:ext cx="8162855" cy="4496991"/>
          </a:xfrm>
          <a:custGeom>
            <a:avLst/>
            <a:gdLst/>
            <a:ahLst/>
            <a:cxnLst/>
            <a:rect l="l" t="t" r="r" b="b"/>
            <a:pathLst>
              <a:path w="8162855" h="4496991">
                <a:moveTo>
                  <a:pt x="0" y="0"/>
                </a:moveTo>
                <a:lnTo>
                  <a:pt x="8162855" y="0"/>
                </a:lnTo>
                <a:lnTo>
                  <a:pt x="8162855" y="4496990"/>
                </a:lnTo>
                <a:lnTo>
                  <a:pt x="0" y="449699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rot="1683888">
            <a:off x="16330306" y="-1977533"/>
            <a:ext cx="1857988" cy="3976240"/>
          </a:xfrm>
          <a:custGeom>
            <a:avLst/>
            <a:gdLst/>
            <a:ahLst/>
            <a:cxnLst/>
            <a:rect l="l" t="t" r="r" b="b"/>
            <a:pathLst>
              <a:path w="1857988" h="3976240">
                <a:moveTo>
                  <a:pt x="0" y="0"/>
                </a:moveTo>
                <a:lnTo>
                  <a:pt x="1857988" y="0"/>
                </a:lnTo>
                <a:lnTo>
                  <a:pt x="1857988" y="3976240"/>
                </a:lnTo>
                <a:lnTo>
                  <a:pt x="0" y="397624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3" name="Group 6">
            <a:extLst>
              <a:ext uri="{FF2B5EF4-FFF2-40B4-BE49-F238E27FC236}">
                <a16:creationId xmlns:a16="http://schemas.microsoft.com/office/drawing/2014/main" id="{785B8460-F965-F86F-2E45-6E929192E904}"/>
              </a:ext>
            </a:extLst>
          </p:cNvPr>
          <p:cNvGrpSpPr/>
          <p:nvPr/>
        </p:nvGrpSpPr>
        <p:grpSpPr>
          <a:xfrm>
            <a:off x="603743" y="403050"/>
            <a:ext cx="16798477" cy="9808637"/>
            <a:chOff x="0" y="-9525"/>
            <a:chExt cx="7822004" cy="4001793"/>
          </a:xfrm>
        </p:grpSpPr>
        <p:sp>
          <p:nvSpPr>
            <p:cNvPr id="15" name="TextBox 8">
              <a:extLst>
                <a:ext uri="{FF2B5EF4-FFF2-40B4-BE49-F238E27FC236}">
                  <a16:creationId xmlns:a16="http://schemas.microsoft.com/office/drawing/2014/main" id="{7FCE55E2-513C-6963-77B6-25B04D3E3C81}"/>
                </a:ext>
              </a:extLst>
            </p:cNvPr>
            <p:cNvSpPr txBox="1"/>
            <p:nvPr/>
          </p:nvSpPr>
          <p:spPr>
            <a:xfrm>
              <a:off x="0" y="-9525"/>
              <a:ext cx="7717538" cy="3561406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700"/>
                </a:lnSpc>
                <a:spcBef>
                  <a:spcPct val="0"/>
                </a:spcBef>
              </a:pPr>
              <a:endParaRPr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00D4BA96-7E95-1756-BE6E-9337BCA7DA90}"/>
                </a:ext>
              </a:extLst>
            </p:cNvPr>
            <p:cNvSpPr/>
            <p:nvPr/>
          </p:nvSpPr>
          <p:spPr>
            <a:xfrm>
              <a:off x="104466" y="440387"/>
              <a:ext cx="7717538" cy="3551881"/>
            </a:xfrm>
            <a:custGeom>
              <a:avLst/>
              <a:gdLst/>
              <a:ahLst/>
              <a:cxnLst/>
              <a:rect l="l" t="t" r="r" b="b"/>
              <a:pathLst>
                <a:path w="7717538" h="3551881">
                  <a:moveTo>
                    <a:pt x="15530" y="0"/>
                  </a:moveTo>
                  <a:lnTo>
                    <a:pt x="7702008" y="0"/>
                  </a:lnTo>
                  <a:cubicBezTo>
                    <a:pt x="7710585" y="0"/>
                    <a:pt x="7717538" y="6953"/>
                    <a:pt x="7717538" y="15530"/>
                  </a:cubicBezTo>
                  <a:lnTo>
                    <a:pt x="7717538" y="3536351"/>
                  </a:lnTo>
                  <a:cubicBezTo>
                    <a:pt x="7717538" y="3544928"/>
                    <a:pt x="7710585" y="3551881"/>
                    <a:pt x="7702008" y="3551881"/>
                  </a:cubicBezTo>
                  <a:lnTo>
                    <a:pt x="15530" y="3551881"/>
                  </a:lnTo>
                  <a:cubicBezTo>
                    <a:pt x="6953" y="3551881"/>
                    <a:pt x="0" y="3544928"/>
                    <a:pt x="0" y="3536351"/>
                  </a:cubicBezTo>
                  <a:lnTo>
                    <a:pt x="0" y="15530"/>
                  </a:lnTo>
                  <a:cubicBezTo>
                    <a:pt x="0" y="6953"/>
                    <a:pt x="6953" y="0"/>
                    <a:pt x="15530" y="0"/>
                  </a:cubicBezTo>
                  <a:close/>
                </a:path>
              </a:pathLst>
            </a:custGeom>
            <a:solidFill>
              <a:srgbClr val="FFFEF7"/>
            </a:solidFill>
            <a:ln w="47625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" name="TextBox 11">
            <a:extLst>
              <a:ext uri="{FF2B5EF4-FFF2-40B4-BE49-F238E27FC236}">
                <a16:creationId xmlns:a16="http://schemas.microsoft.com/office/drawing/2014/main" id="{20B86B11-BAB6-04ED-A97D-15452F4A6610}"/>
              </a:ext>
            </a:extLst>
          </p:cNvPr>
          <p:cNvSpPr txBox="1"/>
          <p:nvPr/>
        </p:nvSpPr>
        <p:spPr>
          <a:xfrm>
            <a:off x="8839200" y="270831"/>
            <a:ext cx="10755581" cy="11907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844131" lvl="1">
              <a:lnSpc>
                <a:spcPts val="10947"/>
              </a:lnSpc>
              <a:spcBef>
                <a:spcPct val="0"/>
              </a:spcBef>
            </a:pPr>
            <a:r>
              <a:rPr lang="en-US" sz="4000">
                <a:solidFill>
                  <a:srgbClr val="000000"/>
                </a:solidFill>
                <a:latin typeface="Repo Bold Bold"/>
              </a:rPr>
              <a:t>Giao </a:t>
            </a:r>
            <a:r>
              <a:rPr lang="en-US" sz="4000" err="1">
                <a:solidFill>
                  <a:srgbClr val="000000"/>
                </a:solidFill>
                <a:latin typeface="Repo Bold Bold"/>
              </a:rPr>
              <a:t>diện</a:t>
            </a:r>
            <a:r>
              <a:rPr lang="en-US" sz="4000">
                <a:solidFill>
                  <a:srgbClr val="000000"/>
                </a:solidFill>
                <a:latin typeface="Repo Bold Bold"/>
              </a:rPr>
              <a:t> </a:t>
            </a:r>
            <a:r>
              <a:rPr lang="en-US" sz="4000" err="1">
                <a:solidFill>
                  <a:srgbClr val="000000"/>
                </a:solidFill>
                <a:latin typeface="Repo Bold Bold"/>
              </a:rPr>
              <a:t>Phiếu</a:t>
            </a:r>
            <a:r>
              <a:rPr lang="en-US" sz="4000">
                <a:solidFill>
                  <a:srgbClr val="000000"/>
                </a:solidFill>
                <a:latin typeface="Repo Bold Bold"/>
              </a:rPr>
              <a:t> </a:t>
            </a:r>
            <a:r>
              <a:rPr lang="en-US" sz="4000" err="1">
                <a:solidFill>
                  <a:srgbClr val="000000"/>
                </a:solidFill>
                <a:latin typeface="Repo Bold Bold"/>
              </a:rPr>
              <a:t>thuê</a:t>
            </a:r>
            <a:r>
              <a:rPr lang="en-US" sz="4000">
                <a:solidFill>
                  <a:srgbClr val="000000"/>
                </a:solidFill>
                <a:latin typeface="Repo Bold Bold"/>
              </a:rPr>
              <a:t> </a:t>
            </a:r>
            <a:r>
              <a:rPr lang="en-US" sz="4000" err="1">
                <a:solidFill>
                  <a:srgbClr val="000000"/>
                </a:solidFill>
                <a:latin typeface="Repo Bold Bold"/>
              </a:rPr>
              <a:t>phòng</a:t>
            </a:r>
            <a:endParaRPr lang="en-US" sz="4000">
              <a:solidFill>
                <a:srgbClr val="000000"/>
              </a:solidFill>
              <a:latin typeface="Repo Bold Bold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B6CE413-50D1-A8DE-8270-FA039198A21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52797" y="1628134"/>
            <a:ext cx="14982405" cy="8354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4111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75313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5979872" y="7777888"/>
            <a:ext cx="4616256" cy="4490358"/>
          </a:xfrm>
          <a:custGeom>
            <a:avLst/>
            <a:gdLst/>
            <a:ahLst/>
            <a:cxnLst/>
            <a:rect l="l" t="t" r="r" b="b"/>
            <a:pathLst>
              <a:path w="4616256" h="4490358">
                <a:moveTo>
                  <a:pt x="0" y="0"/>
                </a:moveTo>
                <a:lnTo>
                  <a:pt x="4616256" y="0"/>
                </a:lnTo>
                <a:lnTo>
                  <a:pt x="4616256" y="4490358"/>
                </a:lnTo>
                <a:lnTo>
                  <a:pt x="0" y="449035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6578623" y="2815166"/>
            <a:ext cx="12283179" cy="8017566"/>
          </a:xfrm>
          <a:custGeom>
            <a:avLst/>
            <a:gdLst/>
            <a:ahLst/>
            <a:cxnLst/>
            <a:rect l="l" t="t" r="r" b="b"/>
            <a:pathLst>
              <a:path w="12283179" h="8017566">
                <a:moveTo>
                  <a:pt x="0" y="0"/>
                </a:moveTo>
                <a:lnTo>
                  <a:pt x="12283180" y="0"/>
                </a:lnTo>
                <a:lnTo>
                  <a:pt x="12283180" y="8017566"/>
                </a:lnTo>
                <a:lnTo>
                  <a:pt x="0" y="801756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8174348">
            <a:off x="-3201505" y="-569052"/>
            <a:ext cx="8162855" cy="4496991"/>
          </a:xfrm>
          <a:custGeom>
            <a:avLst/>
            <a:gdLst/>
            <a:ahLst/>
            <a:cxnLst/>
            <a:rect l="l" t="t" r="r" b="b"/>
            <a:pathLst>
              <a:path w="8162855" h="4496991">
                <a:moveTo>
                  <a:pt x="0" y="0"/>
                </a:moveTo>
                <a:lnTo>
                  <a:pt x="8162855" y="0"/>
                </a:lnTo>
                <a:lnTo>
                  <a:pt x="8162855" y="4496990"/>
                </a:lnTo>
                <a:lnTo>
                  <a:pt x="0" y="449699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rot="1683888">
            <a:off x="16330306" y="-1977533"/>
            <a:ext cx="1857988" cy="3976240"/>
          </a:xfrm>
          <a:custGeom>
            <a:avLst/>
            <a:gdLst/>
            <a:ahLst/>
            <a:cxnLst/>
            <a:rect l="l" t="t" r="r" b="b"/>
            <a:pathLst>
              <a:path w="1857988" h="3976240">
                <a:moveTo>
                  <a:pt x="0" y="0"/>
                </a:moveTo>
                <a:lnTo>
                  <a:pt x="1857988" y="0"/>
                </a:lnTo>
                <a:lnTo>
                  <a:pt x="1857988" y="3976240"/>
                </a:lnTo>
                <a:lnTo>
                  <a:pt x="0" y="397624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3" name="Group 6">
            <a:extLst>
              <a:ext uri="{FF2B5EF4-FFF2-40B4-BE49-F238E27FC236}">
                <a16:creationId xmlns:a16="http://schemas.microsoft.com/office/drawing/2014/main" id="{785B8460-F965-F86F-2E45-6E929192E904}"/>
              </a:ext>
            </a:extLst>
          </p:cNvPr>
          <p:cNvGrpSpPr/>
          <p:nvPr/>
        </p:nvGrpSpPr>
        <p:grpSpPr>
          <a:xfrm>
            <a:off x="603743" y="403050"/>
            <a:ext cx="16798477" cy="9808637"/>
            <a:chOff x="0" y="-9525"/>
            <a:chExt cx="7822004" cy="4001793"/>
          </a:xfrm>
        </p:grpSpPr>
        <p:sp>
          <p:nvSpPr>
            <p:cNvPr id="15" name="TextBox 8">
              <a:extLst>
                <a:ext uri="{FF2B5EF4-FFF2-40B4-BE49-F238E27FC236}">
                  <a16:creationId xmlns:a16="http://schemas.microsoft.com/office/drawing/2014/main" id="{7FCE55E2-513C-6963-77B6-25B04D3E3C81}"/>
                </a:ext>
              </a:extLst>
            </p:cNvPr>
            <p:cNvSpPr txBox="1"/>
            <p:nvPr/>
          </p:nvSpPr>
          <p:spPr>
            <a:xfrm>
              <a:off x="0" y="-9525"/>
              <a:ext cx="7717538" cy="3561406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700"/>
                </a:lnSpc>
                <a:spcBef>
                  <a:spcPct val="0"/>
                </a:spcBef>
              </a:pPr>
              <a:endParaRPr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00D4BA96-7E95-1756-BE6E-9337BCA7DA90}"/>
                </a:ext>
              </a:extLst>
            </p:cNvPr>
            <p:cNvSpPr/>
            <p:nvPr/>
          </p:nvSpPr>
          <p:spPr>
            <a:xfrm>
              <a:off x="104466" y="440387"/>
              <a:ext cx="7717538" cy="3551881"/>
            </a:xfrm>
            <a:custGeom>
              <a:avLst/>
              <a:gdLst/>
              <a:ahLst/>
              <a:cxnLst/>
              <a:rect l="l" t="t" r="r" b="b"/>
              <a:pathLst>
                <a:path w="7717538" h="3551881">
                  <a:moveTo>
                    <a:pt x="15530" y="0"/>
                  </a:moveTo>
                  <a:lnTo>
                    <a:pt x="7702008" y="0"/>
                  </a:lnTo>
                  <a:cubicBezTo>
                    <a:pt x="7710585" y="0"/>
                    <a:pt x="7717538" y="6953"/>
                    <a:pt x="7717538" y="15530"/>
                  </a:cubicBezTo>
                  <a:lnTo>
                    <a:pt x="7717538" y="3536351"/>
                  </a:lnTo>
                  <a:cubicBezTo>
                    <a:pt x="7717538" y="3544928"/>
                    <a:pt x="7710585" y="3551881"/>
                    <a:pt x="7702008" y="3551881"/>
                  </a:cubicBezTo>
                  <a:lnTo>
                    <a:pt x="15530" y="3551881"/>
                  </a:lnTo>
                  <a:cubicBezTo>
                    <a:pt x="6953" y="3551881"/>
                    <a:pt x="0" y="3544928"/>
                    <a:pt x="0" y="3536351"/>
                  </a:cubicBezTo>
                  <a:lnTo>
                    <a:pt x="0" y="15530"/>
                  </a:lnTo>
                  <a:cubicBezTo>
                    <a:pt x="0" y="6953"/>
                    <a:pt x="6953" y="0"/>
                    <a:pt x="15530" y="0"/>
                  </a:cubicBezTo>
                  <a:close/>
                </a:path>
              </a:pathLst>
            </a:custGeom>
            <a:solidFill>
              <a:srgbClr val="FFFEF7"/>
            </a:solidFill>
            <a:ln w="47625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" name="TextBox 11">
            <a:extLst>
              <a:ext uri="{FF2B5EF4-FFF2-40B4-BE49-F238E27FC236}">
                <a16:creationId xmlns:a16="http://schemas.microsoft.com/office/drawing/2014/main" id="{20B86B11-BAB6-04ED-A97D-15452F4A6610}"/>
              </a:ext>
            </a:extLst>
          </p:cNvPr>
          <p:cNvSpPr txBox="1"/>
          <p:nvPr/>
        </p:nvSpPr>
        <p:spPr>
          <a:xfrm>
            <a:off x="8153400" y="270831"/>
            <a:ext cx="11441381" cy="11907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844131" lvl="1">
              <a:lnSpc>
                <a:spcPts val="10947"/>
              </a:lnSpc>
              <a:spcBef>
                <a:spcPct val="0"/>
              </a:spcBef>
            </a:pPr>
            <a:r>
              <a:rPr lang="en-US" sz="4000">
                <a:solidFill>
                  <a:srgbClr val="000000"/>
                </a:solidFill>
                <a:latin typeface="Repo Bold Bold"/>
              </a:rPr>
              <a:t>Giao </a:t>
            </a:r>
            <a:r>
              <a:rPr lang="en-US" sz="4000" err="1">
                <a:solidFill>
                  <a:srgbClr val="000000"/>
                </a:solidFill>
                <a:latin typeface="Repo Bold Bold"/>
              </a:rPr>
              <a:t>diện</a:t>
            </a:r>
            <a:r>
              <a:rPr lang="en-US" sz="4000">
                <a:solidFill>
                  <a:srgbClr val="000000"/>
                </a:solidFill>
                <a:latin typeface="Repo Bold Bold"/>
              </a:rPr>
              <a:t> </a:t>
            </a:r>
            <a:r>
              <a:rPr lang="en-US" sz="4000" err="1">
                <a:solidFill>
                  <a:srgbClr val="000000"/>
                </a:solidFill>
                <a:latin typeface="Repo Bold Bold"/>
              </a:rPr>
              <a:t>Hóa</a:t>
            </a:r>
            <a:r>
              <a:rPr lang="en-US" sz="4000">
                <a:solidFill>
                  <a:srgbClr val="000000"/>
                </a:solidFill>
                <a:latin typeface="Repo Bold Bold"/>
              </a:rPr>
              <a:t> đơn </a:t>
            </a:r>
            <a:r>
              <a:rPr lang="en-US" sz="4000" err="1">
                <a:solidFill>
                  <a:srgbClr val="000000"/>
                </a:solidFill>
                <a:latin typeface="Repo Bold Bold"/>
              </a:rPr>
              <a:t>thanh</a:t>
            </a:r>
            <a:r>
              <a:rPr lang="en-US" sz="4000">
                <a:solidFill>
                  <a:srgbClr val="000000"/>
                </a:solidFill>
                <a:latin typeface="Repo Bold Bold"/>
              </a:rPr>
              <a:t> </a:t>
            </a:r>
            <a:r>
              <a:rPr lang="en-US" sz="4000" err="1">
                <a:solidFill>
                  <a:srgbClr val="000000"/>
                </a:solidFill>
                <a:latin typeface="Repo Bold Bold"/>
              </a:rPr>
              <a:t>toán</a:t>
            </a:r>
            <a:endParaRPr lang="en-US" sz="4000">
              <a:solidFill>
                <a:srgbClr val="000000"/>
              </a:solidFill>
              <a:latin typeface="Repo Bold Bold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BF672E-ACD4-4476-27F7-02085A2B713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52600" y="1679443"/>
            <a:ext cx="15107089" cy="8417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4837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75313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5979872" y="7777888"/>
            <a:ext cx="4616256" cy="4490358"/>
          </a:xfrm>
          <a:custGeom>
            <a:avLst/>
            <a:gdLst/>
            <a:ahLst/>
            <a:cxnLst/>
            <a:rect l="l" t="t" r="r" b="b"/>
            <a:pathLst>
              <a:path w="4616256" h="4490358">
                <a:moveTo>
                  <a:pt x="0" y="0"/>
                </a:moveTo>
                <a:lnTo>
                  <a:pt x="4616256" y="0"/>
                </a:lnTo>
                <a:lnTo>
                  <a:pt x="4616256" y="4490358"/>
                </a:lnTo>
                <a:lnTo>
                  <a:pt x="0" y="449035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6578623" y="2815166"/>
            <a:ext cx="12283179" cy="8017566"/>
          </a:xfrm>
          <a:custGeom>
            <a:avLst/>
            <a:gdLst/>
            <a:ahLst/>
            <a:cxnLst/>
            <a:rect l="l" t="t" r="r" b="b"/>
            <a:pathLst>
              <a:path w="12283179" h="8017566">
                <a:moveTo>
                  <a:pt x="0" y="0"/>
                </a:moveTo>
                <a:lnTo>
                  <a:pt x="12283180" y="0"/>
                </a:lnTo>
                <a:lnTo>
                  <a:pt x="12283180" y="8017566"/>
                </a:lnTo>
                <a:lnTo>
                  <a:pt x="0" y="801756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8174348">
            <a:off x="-3201505" y="-569052"/>
            <a:ext cx="8162855" cy="4496991"/>
          </a:xfrm>
          <a:custGeom>
            <a:avLst/>
            <a:gdLst/>
            <a:ahLst/>
            <a:cxnLst/>
            <a:rect l="l" t="t" r="r" b="b"/>
            <a:pathLst>
              <a:path w="8162855" h="4496991">
                <a:moveTo>
                  <a:pt x="0" y="0"/>
                </a:moveTo>
                <a:lnTo>
                  <a:pt x="8162855" y="0"/>
                </a:lnTo>
                <a:lnTo>
                  <a:pt x="8162855" y="4496990"/>
                </a:lnTo>
                <a:lnTo>
                  <a:pt x="0" y="449699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rot="1683888">
            <a:off x="16330306" y="-1977533"/>
            <a:ext cx="1857988" cy="3976240"/>
          </a:xfrm>
          <a:custGeom>
            <a:avLst/>
            <a:gdLst/>
            <a:ahLst/>
            <a:cxnLst/>
            <a:rect l="l" t="t" r="r" b="b"/>
            <a:pathLst>
              <a:path w="1857988" h="3976240">
                <a:moveTo>
                  <a:pt x="0" y="0"/>
                </a:moveTo>
                <a:lnTo>
                  <a:pt x="1857988" y="0"/>
                </a:lnTo>
                <a:lnTo>
                  <a:pt x="1857988" y="3976240"/>
                </a:lnTo>
                <a:lnTo>
                  <a:pt x="0" y="397624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3" name="Group 6">
            <a:extLst>
              <a:ext uri="{FF2B5EF4-FFF2-40B4-BE49-F238E27FC236}">
                <a16:creationId xmlns:a16="http://schemas.microsoft.com/office/drawing/2014/main" id="{785B8460-F965-F86F-2E45-6E929192E904}"/>
              </a:ext>
            </a:extLst>
          </p:cNvPr>
          <p:cNvGrpSpPr/>
          <p:nvPr/>
        </p:nvGrpSpPr>
        <p:grpSpPr>
          <a:xfrm>
            <a:off x="603743" y="403050"/>
            <a:ext cx="16798477" cy="9808637"/>
            <a:chOff x="0" y="-9525"/>
            <a:chExt cx="7822004" cy="4001793"/>
          </a:xfrm>
        </p:grpSpPr>
        <p:sp>
          <p:nvSpPr>
            <p:cNvPr id="15" name="TextBox 8">
              <a:extLst>
                <a:ext uri="{FF2B5EF4-FFF2-40B4-BE49-F238E27FC236}">
                  <a16:creationId xmlns:a16="http://schemas.microsoft.com/office/drawing/2014/main" id="{7FCE55E2-513C-6963-77B6-25B04D3E3C81}"/>
                </a:ext>
              </a:extLst>
            </p:cNvPr>
            <p:cNvSpPr txBox="1"/>
            <p:nvPr/>
          </p:nvSpPr>
          <p:spPr>
            <a:xfrm>
              <a:off x="0" y="-9525"/>
              <a:ext cx="7717538" cy="3561406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700"/>
                </a:lnSpc>
                <a:spcBef>
                  <a:spcPct val="0"/>
                </a:spcBef>
              </a:pPr>
              <a:endParaRPr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00D4BA96-7E95-1756-BE6E-9337BCA7DA90}"/>
                </a:ext>
              </a:extLst>
            </p:cNvPr>
            <p:cNvSpPr/>
            <p:nvPr/>
          </p:nvSpPr>
          <p:spPr>
            <a:xfrm>
              <a:off x="104466" y="440387"/>
              <a:ext cx="7717538" cy="3551881"/>
            </a:xfrm>
            <a:custGeom>
              <a:avLst/>
              <a:gdLst/>
              <a:ahLst/>
              <a:cxnLst/>
              <a:rect l="l" t="t" r="r" b="b"/>
              <a:pathLst>
                <a:path w="7717538" h="3551881">
                  <a:moveTo>
                    <a:pt x="15530" y="0"/>
                  </a:moveTo>
                  <a:lnTo>
                    <a:pt x="7702008" y="0"/>
                  </a:lnTo>
                  <a:cubicBezTo>
                    <a:pt x="7710585" y="0"/>
                    <a:pt x="7717538" y="6953"/>
                    <a:pt x="7717538" y="15530"/>
                  </a:cubicBezTo>
                  <a:lnTo>
                    <a:pt x="7717538" y="3536351"/>
                  </a:lnTo>
                  <a:cubicBezTo>
                    <a:pt x="7717538" y="3544928"/>
                    <a:pt x="7710585" y="3551881"/>
                    <a:pt x="7702008" y="3551881"/>
                  </a:cubicBezTo>
                  <a:lnTo>
                    <a:pt x="15530" y="3551881"/>
                  </a:lnTo>
                  <a:cubicBezTo>
                    <a:pt x="6953" y="3551881"/>
                    <a:pt x="0" y="3544928"/>
                    <a:pt x="0" y="3536351"/>
                  </a:cubicBezTo>
                  <a:lnTo>
                    <a:pt x="0" y="15530"/>
                  </a:lnTo>
                  <a:cubicBezTo>
                    <a:pt x="0" y="6953"/>
                    <a:pt x="6953" y="0"/>
                    <a:pt x="15530" y="0"/>
                  </a:cubicBezTo>
                  <a:close/>
                </a:path>
              </a:pathLst>
            </a:custGeom>
            <a:solidFill>
              <a:srgbClr val="FFFEF7"/>
            </a:solidFill>
            <a:ln w="47625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" name="TextBox 11">
            <a:extLst>
              <a:ext uri="{FF2B5EF4-FFF2-40B4-BE49-F238E27FC236}">
                <a16:creationId xmlns:a16="http://schemas.microsoft.com/office/drawing/2014/main" id="{20B86B11-BAB6-04ED-A97D-15452F4A6610}"/>
              </a:ext>
            </a:extLst>
          </p:cNvPr>
          <p:cNvSpPr txBox="1"/>
          <p:nvPr/>
        </p:nvSpPr>
        <p:spPr>
          <a:xfrm>
            <a:off x="4495800" y="270831"/>
            <a:ext cx="15098981" cy="11622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844131" lvl="1">
              <a:lnSpc>
                <a:spcPts val="10947"/>
              </a:lnSpc>
              <a:spcBef>
                <a:spcPct val="0"/>
              </a:spcBef>
            </a:pPr>
            <a:r>
              <a:rPr lang="en-US" sz="4000">
                <a:solidFill>
                  <a:srgbClr val="000000"/>
                </a:solidFill>
                <a:latin typeface="Repo Bold Bold"/>
              </a:rPr>
              <a:t>Giao </a:t>
            </a:r>
            <a:r>
              <a:rPr lang="en-US" sz="4000" err="1">
                <a:solidFill>
                  <a:srgbClr val="000000"/>
                </a:solidFill>
                <a:latin typeface="Repo Bold Bold"/>
              </a:rPr>
              <a:t>diện</a:t>
            </a:r>
            <a:r>
              <a:rPr lang="en-US" sz="4000">
                <a:solidFill>
                  <a:srgbClr val="000000"/>
                </a:solidFill>
                <a:latin typeface="Repo Bold Bold"/>
              </a:rPr>
              <a:t> Báo </a:t>
            </a:r>
            <a:r>
              <a:rPr lang="en-US" sz="4000" err="1">
                <a:solidFill>
                  <a:srgbClr val="000000"/>
                </a:solidFill>
                <a:latin typeface="Repo Bold Bold"/>
              </a:rPr>
              <a:t>cáo</a:t>
            </a:r>
            <a:r>
              <a:rPr lang="en-US" sz="4000">
                <a:solidFill>
                  <a:srgbClr val="000000"/>
                </a:solidFill>
                <a:latin typeface="Repo Bold Bold"/>
              </a:rPr>
              <a:t> </a:t>
            </a:r>
            <a:r>
              <a:rPr lang="en-US" sz="4000" err="1">
                <a:solidFill>
                  <a:srgbClr val="000000"/>
                </a:solidFill>
                <a:latin typeface="Repo Bold Bold"/>
              </a:rPr>
              <a:t>Doanh</a:t>
            </a:r>
            <a:r>
              <a:rPr lang="en-US" sz="4000">
                <a:solidFill>
                  <a:srgbClr val="000000"/>
                </a:solidFill>
                <a:latin typeface="Repo Bold Bold"/>
              </a:rPr>
              <a:t> </a:t>
            </a:r>
            <a:r>
              <a:rPr lang="en-US" sz="4000" err="1">
                <a:solidFill>
                  <a:srgbClr val="000000"/>
                </a:solidFill>
                <a:latin typeface="Repo Bold Bold"/>
              </a:rPr>
              <a:t>thu</a:t>
            </a:r>
            <a:r>
              <a:rPr lang="en-US" sz="4000">
                <a:solidFill>
                  <a:srgbClr val="000000"/>
                </a:solidFill>
                <a:latin typeface="Repo Bold Bold"/>
              </a:rPr>
              <a:t> </a:t>
            </a:r>
            <a:r>
              <a:rPr lang="en-US" sz="4000" err="1">
                <a:solidFill>
                  <a:srgbClr val="000000"/>
                </a:solidFill>
                <a:latin typeface="Repo Bold Bold"/>
              </a:rPr>
              <a:t>theo</a:t>
            </a:r>
            <a:r>
              <a:rPr lang="en-US" sz="4000">
                <a:solidFill>
                  <a:srgbClr val="000000"/>
                </a:solidFill>
                <a:latin typeface="Repo Bold Bold"/>
              </a:rPr>
              <a:t> </a:t>
            </a:r>
            <a:r>
              <a:rPr lang="en-US" sz="4000" err="1">
                <a:solidFill>
                  <a:srgbClr val="000000"/>
                </a:solidFill>
                <a:latin typeface="Repo Bold Bold"/>
              </a:rPr>
              <a:t>loại</a:t>
            </a:r>
            <a:r>
              <a:rPr lang="en-US" sz="4000">
                <a:solidFill>
                  <a:srgbClr val="000000"/>
                </a:solidFill>
                <a:latin typeface="Repo Bold Bold"/>
              </a:rPr>
              <a:t> </a:t>
            </a:r>
            <a:r>
              <a:rPr lang="en-US" sz="4000" err="1">
                <a:solidFill>
                  <a:srgbClr val="000000"/>
                </a:solidFill>
                <a:latin typeface="Repo Bold Bold"/>
              </a:rPr>
              <a:t>phòng</a:t>
            </a:r>
            <a:endParaRPr lang="en-US" sz="4000">
              <a:solidFill>
                <a:srgbClr val="000000"/>
              </a:solidFill>
              <a:latin typeface="Repo Bold Bold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CF2B0B-8A82-0958-A2F7-95766971D0B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28800" y="1683569"/>
            <a:ext cx="15011400" cy="8332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7478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3869151" y="2120747"/>
            <a:ext cx="10236748" cy="6321192"/>
          </a:xfrm>
          <a:custGeom>
            <a:avLst/>
            <a:gdLst/>
            <a:ahLst/>
            <a:cxnLst/>
            <a:rect l="l" t="t" r="r" b="b"/>
            <a:pathLst>
              <a:path w="10236748" h="6321192">
                <a:moveTo>
                  <a:pt x="0" y="0"/>
                </a:moveTo>
                <a:lnTo>
                  <a:pt x="10236748" y="0"/>
                </a:lnTo>
                <a:lnTo>
                  <a:pt x="10236748" y="6321192"/>
                </a:lnTo>
                <a:lnTo>
                  <a:pt x="0" y="63211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2756271" y="1680686"/>
            <a:ext cx="5456124" cy="1700931"/>
            <a:chOff x="0" y="0"/>
            <a:chExt cx="1962273" cy="61173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962273" cy="611733"/>
            </a:xfrm>
            <a:custGeom>
              <a:avLst/>
              <a:gdLst/>
              <a:ahLst/>
              <a:cxnLst/>
              <a:rect l="l" t="t" r="r" b="b"/>
              <a:pathLst>
                <a:path w="1962273" h="611733">
                  <a:moveTo>
                    <a:pt x="48244" y="0"/>
                  </a:moveTo>
                  <a:lnTo>
                    <a:pt x="1914029" y="0"/>
                  </a:lnTo>
                  <a:cubicBezTo>
                    <a:pt x="1940673" y="0"/>
                    <a:pt x="1962273" y="21600"/>
                    <a:pt x="1962273" y="48244"/>
                  </a:cubicBezTo>
                  <a:lnTo>
                    <a:pt x="1962273" y="563489"/>
                  </a:lnTo>
                  <a:cubicBezTo>
                    <a:pt x="1962273" y="590133"/>
                    <a:pt x="1940673" y="611733"/>
                    <a:pt x="1914029" y="611733"/>
                  </a:cubicBezTo>
                  <a:lnTo>
                    <a:pt x="48244" y="611733"/>
                  </a:lnTo>
                  <a:cubicBezTo>
                    <a:pt x="35449" y="611733"/>
                    <a:pt x="23178" y="606650"/>
                    <a:pt x="14130" y="597603"/>
                  </a:cubicBezTo>
                  <a:cubicBezTo>
                    <a:pt x="5083" y="588555"/>
                    <a:pt x="0" y="576284"/>
                    <a:pt x="0" y="563489"/>
                  </a:cubicBezTo>
                  <a:lnTo>
                    <a:pt x="0" y="48244"/>
                  </a:lnTo>
                  <a:cubicBezTo>
                    <a:pt x="0" y="21600"/>
                    <a:pt x="21600" y="0"/>
                    <a:pt x="48244" y="0"/>
                  </a:cubicBezTo>
                  <a:close/>
                </a:path>
              </a:pathLst>
            </a:custGeom>
            <a:solidFill>
              <a:srgbClr val="FFFEF7"/>
            </a:solidFill>
            <a:ln w="47625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9525"/>
              <a:ext cx="1962273" cy="621258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7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 rot="1683888">
            <a:off x="15941323" y="5997879"/>
            <a:ext cx="2635955" cy="5641148"/>
          </a:xfrm>
          <a:custGeom>
            <a:avLst/>
            <a:gdLst/>
            <a:ahLst/>
            <a:cxnLst/>
            <a:rect l="l" t="t" r="r" b="b"/>
            <a:pathLst>
              <a:path w="2635955" h="5641148">
                <a:moveTo>
                  <a:pt x="0" y="0"/>
                </a:moveTo>
                <a:lnTo>
                  <a:pt x="2635954" y="0"/>
                </a:lnTo>
                <a:lnTo>
                  <a:pt x="2635954" y="5641148"/>
                </a:lnTo>
                <a:lnTo>
                  <a:pt x="0" y="564114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6386981" y="3940340"/>
            <a:ext cx="876927" cy="760535"/>
          </a:xfrm>
          <a:custGeom>
            <a:avLst/>
            <a:gdLst/>
            <a:ahLst/>
            <a:cxnLst/>
            <a:rect l="l" t="t" r="r" b="b"/>
            <a:pathLst>
              <a:path w="876927" h="760535">
                <a:moveTo>
                  <a:pt x="0" y="0"/>
                </a:moveTo>
                <a:lnTo>
                  <a:pt x="876927" y="0"/>
                </a:lnTo>
                <a:lnTo>
                  <a:pt x="876927" y="760535"/>
                </a:lnTo>
                <a:lnTo>
                  <a:pt x="0" y="76053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rot="1683888">
            <a:off x="-602227" y="-928825"/>
            <a:ext cx="2635955" cy="5641148"/>
          </a:xfrm>
          <a:custGeom>
            <a:avLst/>
            <a:gdLst/>
            <a:ahLst/>
            <a:cxnLst/>
            <a:rect l="l" t="t" r="r" b="b"/>
            <a:pathLst>
              <a:path w="2635955" h="5641148">
                <a:moveTo>
                  <a:pt x="0" y="0"/>
                </a:moveTo>
                <a:lnTo>
                  <a:pt x="2635955" y="0"/>
                </a:lnTo>
                <a:lnTo>
                  <a:pt x="2635955" y="5641148"/>
                </a:lnTo>
                <a:lnTo>
                  <a:pt x="0" y="564114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0541270" y="3978906"/>
            <a:ext cx="876927" cy="760535"/>
          </a:xfrm>
          <a:custGeom>
            <a:avLst/>
            <a:gdLst/>
            <a:ahLst/>
            <a:cxnLst/>
            <a:rect l="l" t="t" r="r" b="b"/>
            <a:pathLst>
              <a:path w="876927" h="760535">
                <a:moveTo>
                  <a:pt x="0" y="0"/>
                </a:moveTo>
                <a:lnTo>
                  <a:pt x="876927" y="0"/>
                </a:lnTo>
                <a:lnTo>
                  <a:pt x="876927" y="760535"/>
                </a:lnTo>
                <a:lnTo>
                  <a:pt x="0" y="76053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6386981" y="5719406"/>
            <a:ext cx="876927" cy="760535"/>
          </a:xfrm>
          <a:custGeom>
            <a:avLst/>
            <a:gdLst/>
            <a:ahLst/>
            <a:cxnLst/>
            <a:rect l="l" t="t" r="r" b="b"/>
            <a:pathLst>
              <a:path w="876927" h="760535">
                <a:moveTo>
                  <a:pt x="0" y="0"/>
                </a:moveTo>
                <a:lnTo>
                  <a:pt x="876927" y="0"/>
                </a:lnTo>
                <a:lnTo>
                  <a:pt x="876927" y="760535"/>
                </a:lnTo>
                <a:lnTo>
                  <a:pt x="0" y="76053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10541270" y="5757972"/>
            <a:ext cx="876927" cy="760535"/>
          </a:xfrm>
          <a:custGeom>
            <a:avLst/>
            <a:gdLst/>
            <a:ahLst/>
            <a:cxnLst/>
            <a:rect l="l" t="t" r="r" b="b"/>
            <a:pathLst>
              <a:path w="876927" h="760535">
                <a:moveTo>
                  <a:pt x="0" y="0"/>
                </a:moveTo>
                <a:lnTo>
                  <a:pt x="876927" y="0"/>
                </a:lnTo>
                <a:lnTo>
                  <a:pt x="876927" y="760535"/>
                </a:lnTo>
                <a:lnTo>
                  <a:pt x="0" y="76053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14447426" y="5862934"/>
            <a:ext cx="1529987" cy="2527005"/>
          </a:xfrm>
          <a:custGeom>
            <a:avLst/>
            <a:gdLst/>
            <a:ahLst/>
            <a:cxnLst/>
            <a:rect l="l" t="t" r="r" b="b"/>
            <a:pathLst>
              <a:path w="1529987" h="2527005">
                <a:moveTo>
                  <a:pt x="0" y="0"/>
                </a:moveTo>
                <a:lnTo>
                  <a:pt x="1529986" y="0"/>
                </a:lnTo>
                <a:lnTo>
                  <a:pt x="1529986" y="2527005"/>
                </a:lnTo>
                <a:lnTo>
                  <a:pt x="0" y="252700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TextBox 14"/>
          <p:cNvSpPr txBox="1"/>
          <p:nvPr/>
        </p:nvSpPr>
        <p:spPr>
          <a:xfrm>
            <a:off x="5292532" y="4881991"/>
            <a:ext cx="3086248" cy="4440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589"/>
              </a:lnSpc>
              <a:spcBef>
                <a:spcPct val="0"/>
              </a:spcBef>
            </a:pPr>
            <a:r>
              <a:rPr lang="en-US" sz="2800" spc="-25" err="1">
                <a:solidFill>
                  <a:srgbClr val="000000"/>
                </a:solidFill>
                <a:latin typeface="DM Sans"/>
              </a:rPr>
              <a:t>Khảo</a:t>
            </a:r>
            <a:r>
              <a:rPr lang="en-US" sz="2800" spc="-25">
                <a:solidFill>
                  <a:srgbClr val="000000"/>
                </a:solidFill>
                <a:latin typeface="DM Sans"/>
              </a:rPr>
              <a:t> </a:t>
            </a:r>
            <a:r>
              <a:rPr lang="en-US" sz="2800" spc="-25" err="1">
                <a:solidFill>
                  <a:srgbClr val="000000"/>
                </a:solidFill>
                <a:latin typeface="DM Sans"/>
              </a:rPr>
              <a:t>sát</a:t>
            </a:r>
            <a:r>
              <a:rPr lang="en-US" sz="2800" spc="-25">
                <a:solidFill>
                  <a:srgbClr val="000000"/>
                </a:solidFill>
                <a:latin typeface="DM Sans"/>
              </a:rPr>
              <a:t> </a:t>
            </a:r>
            <a:r>
              <a:rPr lang="en-US" sz="2800" spc="-25" err="1">
                <a:solidFill>
                  <a:srgbClr val="000000"/>
                </a:solidFill>
                <a:latin typeface="DM Sans"/>
              </a:rPr>
              <a:t>bài</a:t>
            </a:r>
            <a:r>
              <a:rPr lang="en-US" sz="2800" spc="-25">
                <a:solidFill>
                  <a:srgbClr val="000000"/>
                </a:solidFill>
                <a:latin typeface="DM Sans"/>
              </a:rPr>
              <a:t> </a:t>
            </a:r>
            <a:r>
              <a:rPr lang="en-US" sz="2800" spc="-25" err="1">
                <a:solidFill>
                  <a:srgbClr val="000000"/>
                </a:solidFill>
                <a:latin typeface="DM Sans"/>
              </a:rPr>
              <a:t>toán</a:t>
            </a:r>
            <a:endParaRPr lang="en-US" sz="2800" spc="-25">
              <a:solidFill>
                <a:srgbClr val="000000"/>
              </a:solidFill>
              <a:latin typeface="DM Sans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3338698" y="1854970"/>
            <a:ext cx="4291271" cy="11283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631"/>
              </a:lnSpc>
              <a:spcBef>
                <a:spcPct val="0"/>
              </a:spcBef>
            </a:pPr>
            <a:r>
              <a:rPr lang="en-US" sz="7200" dirty="0">
                <a:solidFill>
                  <a:srgbClr val="000000"/>
                </a:solidFill>
                <a:latin typeface="Repo Bold Bold"/>
              </a:rPr>
              <a:t>Nội dung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532909" y="4006969"/>
            <a:ext cx="584224" cy="5613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96"/>
              </a:lnSpc>
              <a:spcBef>
                <a:spcPct val="0"/>
              </a:spcBef>
            </a:pPr>
            <a:r>
              <a:rPr lang="en-US" sz="3500">
                <a:solidFill>
                  <a:srgbClr val="000000"/>
                </a:solidFill>
                <a:latin typeface="Repo Bold Bold"/>
              </a:rPr>
              <a:t>01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638622" y="4883865"/>
            <a:ext cx="3086249" cy="4440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89"/>
              </a:lnSpc>
              <a:spcBef>
                <a:spcPct val="0"/>
              </a:spcBef>
            </a:pPr>
            <a:r>
              <a:rPr lang="en-US" sz="2800" spc="-25" err="1">
                <a:solidFill>
                  <a:srgbClr val="000000"/>
                </a:solidFill>
                <a:latin typeface="DM Sans"/>
              </a:rPr>
              <a:t>Phân</a:t>
            </a:r>
            <a:r>
              <a:rPr lang="en-US" sz="2800" spc="-25">
                <a:solidFill>
                  <a:srgbClr val="000000"/>
                </a:solidFill>
                <a:latin typeface="DM Sans"/>
              </a:rPr>
              <a:t> tích </a:t>
            </a:r>
            <a:r>
              <a:rPr lang="en-US" sz="2800" spc="-25" err="1">
                <a:solidFill>
                  <a:srgbClr val="000000"/>
                </a:solidFill>
                <a:latin typeface="DM Sans"/>
              </a:rPr>
              <a:t>hệ</a:t>
            </a:r>
            <a:r>
              <a:rPr lang="en-US" sz="2800" spc="-25">
                <a:solidFill>
                  <a:srgbClr val="000000"/>
                </a:solidFill>
                <a:latin typeface="DM Sans"/>
              </a:rPr>
              <a:t> </a:t>
            </a:r>
            <a:r>
              <a:rPr lang="en-US" sz="2800" spc="-25" err="1">
                <a:solidFill>
                  <a:srgbClr val="000000"/>
                </a:solidFill>
                <a:latin typeface="DM Sans"/>
              </a:rPr>
              <a:t>thống</a:t>
            </a:r>
            <a:endParaRPr lang="en-US" sz="2800" spc="-25">
              <a:solidFill>
                <a:srgbClr val="000000"/>
              </a:solidFill>
              <a:latin typeface="DM Sans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0687199" y="4045535"/>
            <a:ext cx="584224" cy="5613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96"/>
              </a:lnSpc>
              <a:spcBef>
                <a:spcPct val="0"/>
              </a:spcBef>
            </a:pPr>
            <a:r>
              <a:rPr lang="en-US" sz="3500">
                <a:solidFill>
                  <a:srgbClr val="000000"/>
                </a:solidFill>
                <a:latin typeface="Repo Bold Bold"/>
              </a:rPr>
              <a:t>02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533332" y="5762781"/>
            <a:ext cx="584224" cy="5613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96"/>
              </a:lnSpc>
              <a:spcBef>
                <a:spcPct val="0"/>
              </a:spcBef>
            </a:pPr>
            <a:r>
              <a:rPr lang="en-US" sz="3500">
                <a:solidFill>
                  <a:srgbClr val="000000"/>
                </a:solidFill>
                <a:latin typeface="Repo Bold Bold"/>
              </a:rPr>
              <a:t>03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5292532" y="6661057"/>
            <a:ext cx="3086248" cy="4440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589"/>
              </a:lnSpc>
              <a:spcBef>
                <a:spcPct val="0"/>
              </a:spcBef>
            </a:pPr>
            <a:r>
              <a:rPr lang="en-US" sz="2800" spc="-25">
                <a:solidFill>
                  <a:srgbClr val="000000"/>
                </a:solidFill>
                <a:latin typeface="DM Sans"/>
              </a:rPr>
              <a:t>Thiết kế hệ thống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9638622" y="6662931"/>
            <a:ext cx="2682223" cy="4440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89"/>
              </a:lnSpc>
              <a:spcBef>
                <a:spcPct val="0"/>
              </a:spcBef>
            </a:pPr>
            <a:r>
              <a:rPr lang="en-US" sz="2800" spc="-25">
                <a:solidFill>
                  <a:srgbClr val="000000"/>
                </a:solidFill>
                <a:latin typeface="DM Sans"/>
              </a:rPr>
              <a:t>Kết luận</a:t>
            </a:r>
          </a:p>
        </p:txBody>
      </p:sp>
      <p:sp>
        <p:nvSpPr>
          <p:cNvPr id="22" name="Freeform 22"/>
          <p:cNvSpPr/>
          <p:nvPr/>
        </p:nvSpPr>
        <p:spPr>
          <a:xfrm rot="1683888">
            <a:off x="40236" y="10274295"/>
            <a:ext cx="2635955" cy="5641148"/>
          </a:xfrm>
          <a:custGeom>
            <a:avLst/>
            <a:gdLst/>
            <a:ahLst/>
            <a:cxnLst/>
            <a:rect l="l" t="t" r="r" b="b"/>
            <a:pathLst>
              <a:path w="2635955" h="5641148">
                <a:moveTo>
                  <a:pt x="0" y="0"/>
                </a:moveTo>
                <a:lnTo>
                  <a:pt x="2635954" y="0"/>
                </a:lnTo>
                <a:lnTo>
                  <a:pt x="2635954" y="5641148"/>
                </a:lnTo>
                <a:lnTo>
                  <a:pt x="0" y="564114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TextBox 23"/>
          <p:cNvSpPr txBox="1"/>
          <p:nvPr/>
        </p:nvSpPr>
        <p:spPr>
          <a:xfrm>
            <a:off x="10687199" y="5801347"/>
            <a:ext cx="584224" cy="5613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96"/>
              </a:lnSpc>
              <a:spcBef>
                <a:spcPct val="0"/>
              </a:spcBef>
            </a:pPr>
            <a:r>
              <a:rPr lang="en-US" sz="3500">
                <a:solidFill>
                  <a:srgbClr val="000000"/>
                </a:solidFill>
                <a:latin typeface="Repo Bold Bold"/>
              </a:rPr>
              <a:t>04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75313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5979872" y="7777888"/>
            <a:ext cx="4616256" cy="4490358"/>
          </a:xfrm>
          <a:custGeom>
            <a:avLst/>
            <a:gdLst/>
            <a:ahLst/>
            <a:cxnLst/>
            <a:rect l="l" t="t" r="r" b="b"/>
            <a:pathLst>
              <a:path w="4616256" h="4490358">
                <a:moveTo>
                  <a:pt x="0" y="0"/>
                </a:moveTo>
                <a:lnTo>
                  <a:pt x="4616256" y="0"/>
                </a:lnTo>
                <a:lnTo>
                  <a:pt x="4616256" y="4490358"/>
                </a:lnTo>
                <a:lnTo>
                  <a:pt x="0" y="449035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6578623" y="2815166"/>
            <a:ext cx="12283179" cy="8017566"/>
          </a:xfrm>
          <a:custGeom>
            <a:avLst/>
            <a:gdLst/>
            <a:ahLst/>
            <a:cxnLst/>
            <a:rect l="l" t="t" r="r" b="b"/>
            <a:pathLst>
              <a:path w="12283179" h="8017566">
                <a:moveTo>
                  <a:pt x="0" y="0"/>
                </a:moveTo>
                <a:lnTo>
                  <a:pt x="12283180" y="0"/>
                </a:lnTo>
                <a:lnTo>
                  <a:pt x="12283180" y="8017566"/>
                </a:lnTo>
                <a:lnTo>
                  <a:pt x="0" y="801756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8174348">
            <a:off x="-3201505" y="-569052"/>
            <a:ext cx="8162855" cy="4496991"/>
          </a:xfrm>
          <a:custGeom>
            <a:avLst/>
            <a:gdLst/>
            <a:ahLst/>
            <a:cxnLst/>
            <a:rect l="l" t="t" r="r" b="b"/>
            <a:pathLst>
              <a:path w="8162855" h="4496991">
                <a:moveTo>
                  <a:pt x="0" y="0"/>
                </a:moveTo>
                <a:lnTo>
                  <a:pt x="8162855" y="0"/>
                </a:lnTo>
                <a:lnTo>
                  <a:pt x="8162855" y="4496990"/>
                </a:lnTo>
                <a:lnTo>
                  <a:pt x="0" y="449699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rot="1683888">
            <a:off x="16330306" y="-1977533"/>
            <a:ext cx="1857988" cy="3976240"/>
          </a:xfrm>
          <a:custGeom>
            <a:avLst/>
            <a:gdLst/>
            <a:ahLst/>
            <a:cxnLst/>
            <a:rect l="l" t="t" r="r" b="b"/>
            <a:pathLst>
              <a:path w="1857988" h="3976240">
                <a:moveTo>
                  <a:pt x="0" y="0"/>
                </a:moveTo>
                <a:lnTo>
                  <a:pt x="1857988" y="0"/>
                </a:lnTo>
                <a:lnTo>
                  <a:pt x="1857988" y="3976240"/>
                </a:lnTo>
                <a:lnTo>
                  <a:pt x="0" y="397624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3" name="Group 6">
            <a:extLst>
              <a:ext uri="{FF2B5EF4-FFF2-40B4-BE49-F238E27FC236}">
                <a16:creationId xmlns:a16="http://schemas.microsoft.com/office/drawing/2014/main" id="{785B8460-F965-F86F-2E45-6E929192E904}"/>
              </a:ext>
            </a:extLst>
          </p:cNvPr>
          <p:cNvGrpSpPr/>
          <p:nvPr/>
        </p:nvGrpSpPr>
        <p:grpSpPr>
          <a:xfrm>
            <a:off x="603743" y="403050"/>
            <a:ext cx="16798477" cy="9808637"/>
            <a:chOff x="0" y="-9525"/>
            <a:chExt cx="7822004" cy="4001793"/>
          </a:xfrm>
        </p:grpSpPr>
        <p:sp>
          <p:nvSpPr>
            <p:cNvPr id="15" name="TextBox 8">
              <a:extLst>
                <a:ext uri="{FF2B5EF4-FFF2-40B4-BE49-F238E27FC236}">
                  <a16:creationId xmlns:a16="http://schemas.microsoft.com/office/drawing/2014/main" id="{7FCE55E2-513C-6963-77B6-25B04D3E3C81}"/>
                </a:ext>
              </a:extLst>
            </p:cNvPr>
            <p:cNvSpPr txBox="1"/>
            <p:nvPr/>
          </p:nvSpPr>
          <p:spPr>
            <a:xfrm>
              <a:off x="0" y="-9525"/>
              <a:ext cx="7717538" cy="3561406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700"/>
                </a:lnSpc>
                <a:spcBef>
                  <a:spcPct val="0"/>
                </a:spcBef>
              </a:pPr>
              <a:endParaRPr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00D4BA96-7E95-1756-BE6E-9337BCA7DA90}"/>
                </a:ext>
              </a:extLst>
            </p:cNvPr>
            <p:cNvSpPr/>
            <p:nvPr/>
          </p:nvSpPr>
          <p:spPr>
            <a:xfrm>
              <a:off x="104466" y="440387"/>
              <a:ext cx="7717538" cy="3551881"/>
            </a:xfrm>
            <a:custGeom>
              <a:avLst/>
              <a:gdLst/>
              <a:ahLst/>
              <a:cxnLst/>
              <a:rect l="l" t="t" r="r" b="b"/>
              <a:pathLst>
                <a:path w="7717538" h="3551881">
                  <a:moveTo>
                    <a:pt x="15530" y="0"/>
                  </a:moveTo>
                  <a:lnTo>
                    <a:pt x="7702008" y="0"/>
                  </a:lnTo>
                  <a:cubicBezTo>
                    <a:pt x="7710585" y="0"/>
                    <a:pt x="7717538" y="6953"/>
                    <a:pt x="7717538" y="15530"/>
                  </a:cubicBezTo>
                  <a:lnTo>
                    <a:pt x="7717538" y="3536351"/>
                  </a:lnTo>
                  <a:cubicBezTo>
                    <a:pt x="7717538" y="3544928"/>
                    <a:pt x="7710585" y="3551881"/>
                    <a:pt x="7702008" y="3551881"/>
                  </a:cubicBezTo>
                  <a:lnTo>
                    <a:pt x="15530" y="3551881"/>
                  </a:lnTo>
                  <a:cubicBezTo>
                    <a:pt x="6953" y="3551881"/>
                    <a:pt x="0" y="3544928"/>
                    <a:pt x="0" y="3536351"/>
                  </a:cubicBezTo>
                  <a:lnTo>
                    <a:pt x="0" y="15530"/>
                  </a:lnTo>
                  <a:cubicBezTo>
                    <a:pt x="0" y="6953"/>
                    <a:pt x="6953" y="0"/>
                    <a:pt x="15530" y="0"/>
                  </a:cubicBezTo>
                  <a:close/>
                </a:path>
              </a:pathLst>
            </a:custGeom>
            <a:solidFill>
              <a:srgbClr val="FFFEF7"/>
            </a:solidFill>
            <a:ln w="47625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" name="TextBox 11">
            <a:extLst>
              <a:ext uri="{FF2B5EF4-FFF2-40B4-BE49-F238E27FC236}">
                <a16:creationId xmlns:a16="http://schemas.microsoft.com/office/drawing/2014/main" id="{20B86B11-BAB6-04ED-A97D-15452F4A6610}"/>
              </a:ext>
            </a:extLst>
          </p:cNvPr>
          <p:cNvSpPr txBox="1"/>
          <p:nvPr/>
        </p:nvSpPr>
        <p:spPr>
          <a:xfrm>
            <a:off x="5562600" y="270831"/>
            <a:ext cx="14032181" cy="11622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844131" lvl="1">
              <a:lnSpc>
                <a:spcPts val="10947"/>
              </a:lnSpc>
              <a:spcBef>
                <a:spcPct val="0"/>
              </a:spcBef>
            </a:pPr>
            <a:r>
              <a:rPr lang="en-US" sz="4000">
                <a:solidFill>
                  <a:srgbClr val="000000"/>
                </a:solidFill>
                <a:latin typeface="Repo Bold Bold"/>
              </a:rPr>
              <a:t>Giao </a:t>
            </a:r>
            <a:r>
              <a:rPr lang="en-US" sz="4000" err="1">
                <a:solidFill>
                  <a:srgbClr val="000000"/>
                </a:solidFill>
                <a:latin typeface="Repo Bold Bold"/>
              </a:rPr>
              <a:t>diện</a:t>
            </a:r>
            <a:r>
              <a:rPr lang="en-US" sz="4000">
                <a:solidFill>
                  <a:srgbClr val="000000"/>
                </a:solidFill>
                <a:latin typeface="Repo Bold Bold"/>
              </a:rPr>
              <a:t> Báo </a:t>
            </a:r>
            <a:r>
              <a:rPr lang="en-US" sz="4000" err="1">
                <a:solidFill>
                  <a:srgbClr val="000000"/>
                </a:solidFill>
                <a:latin typeface="Repo Bold Bold"/>
              </a:rPr>
              <a:t>cáo</a:t>
            </a:r>
            <a:r>
              <a:rPr lang="en-US" sz="4000">
                <a:solidFill>
                  <a:srgbClr val="000000"/>
                </a:solidFill>
                <a:latin typeface="Repo Bold Bold"/>
              </a:rPr>
              <a:t> </a:t>
            </a:r>
            <a:r>
              <a:rPr lang="en-US" sz="4000" err="1">
                <a:solidFill>
                  <a:srgbClr val="000000"/>
                </a:solidFill>
                <a:latin typeface="Repo Bold Bold"/>
              </a:rPr>
              <a:t>Mật</a:t>
            </a:r>
            <a:r>
              <a:rPr lang="en-US" sz="4000">
                <a:solidFill>
                  <a:srgbClr val="000000"/>
                </a:solidFill>
                <a:latin typeface="Repo Bold Bold"/>
              </a:rPr>
              <a:t> </a:t>
            </a:r>
            <a:r>
              <a:rPr lang="en-US" sz="4000" err="1">
                <a:solidFill>
                  <a:srgbClr val="000000"/>
                </a:solidFill>
                <a:latin typeface="Repo Bold Bold"/>
              </a:rPr>
              <a:t>độ</a:t>
            </a:r>
            <a:r>
              <a:rPr lang="en-US" sz="4000">
                <a:solidFill>
                  <a:srgbClr val="000000"/>
                </a:solidFill>
                <a:latin typeface="Repo Bold Bold"/>
              </a:rPr>
              <a:t> sử </a:t>
            </a:r>
            <a:r>
              <a:rPr lang="en-US" sz="4000" err="1">
                <a:solidFill>
                  <a:srgbClr val="000000"/>
                </a:solidFill>
                <a:latin typeface="Repo Bold Bold"/>
              </a:rPr>
              <a:t>dụng</a:t>
            </a:r>
            <a:r>
              <a:rPr lang="en-US" sz="4000">
                <a:solidFill>
                  <a:srgbClr val="000000"/>
                </a:solidFill>
                <a:latin typeface="Repo Bold Bold"/>
              </a:rPr>
              <a:t> </a:t>
            </a:r>
            <a:r>
              <a:rPr lang="en-US" sz="4000" err="1">
                <a:solidFill>
                  <a:srgbClr val="000000"/>
                </a:solidFill>
                <a:latin typeface="Repo Bold Bold"/>
              </a:rPr>
              <a:t>phòng</a:t>
            </a:r>
            <a:endParaRPr lang="en-US" sz="4000">
              <a:solidFill>
                <a:srgbClr val="000000"/>
              </a:solidFill>
              <a:latin typeface="Repo Bold Bold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DDFD87-959C-86C0-D395-8600D97330E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21865" y="1681262"/>
            <a:ext cx="15044270" cy="8334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8591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935593">
            <a:off x="10316048" y="-1504546"/>
            <a:ext cx="10108522" cy="5568877"/>
          </a:xfrm>
          <a:custGeom>
            <a:avLst/>
            <a:gdLst/>
            <a:ahLst/>
            <a:cxnLst/>
            <a:rect l="l" t="t" r="r" b="b"/>
            <a:pathLst>
              <a:path w="10108522" h="5568877">
                <a:moveTo>
                  <a:pt x="0" y="0"/>
                </a:moveTo>
                <a:lnTo>
                  <a:pt x="10108523" y="0"/>
                </a:lnTo>
                <a:lnTo>
                  <a:pt x="10108523" y="5568877"/>
                </a:lnTo>
                <a:lnTo>
                  <a:pt x="0" y="556887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1280600">
            <a:off x="-2029689" y="7001012"/>
            <a:ext cx="7251066" cy="3994678"/>
          </a:xfrm>
          <a:custGeom>
            <a:avLst/>
            <a:gdLst/>
            <a:ahLst/>
            <a:cxnLst/>
            <a:rect l="l" t="t" r="r" b="b"/>
            <a:pathLst>
              <a:path w="7251066" h="3994678">
                <a:moveTo>
                  <a:pt x="0" y="0"/>
                </a:moveTo>
                <a:lnTo>
                  <a:pt x="7251067" y="0"/>
                </a:lnTo>
                <a:lnTo>
                  <a:pt x="7251067" y="3994678"/>
                </a:lnTo>
                <a:lnTo>
                  <a:pt x="0" y="399467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933784" y="2269966"/>
            <a:ext cx="15325516" cy="5747068"/>
          </a:xfrm>
          <a:custGeom>
            <a:avLst/>
            <a:gdLst/>
            <a:ahLst/>
            <a:cxnLst/>
            <a:rect l="l" t="t" r="r" b="b"/>
            <a:pathLst>
              <a:path w="15325516" h="5747068">
                <a:moveTo>
                  <a:pt x="0" y="0"/>
                </a:moveTo>
                <a:lnTo>
                  <a:pt x="15325516" y="0"/>
                </a:lnTo>
                <a:lnTo>
                  <a:pt x="15325516" y="5747068"/>
                </a:lnTo>
                <a:lnTo>
                  <a:pt x="0" y="574706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7057171" y="4376906"/>
            <a:ext cx="5795746" cy="12761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947"/>
              </a:lnSpc>
              <a:spcBef>
                <a:spcPct val="0"/>
              </a:spcBef>
            </a:pPr>
            <a:r>
              <a:rPr lang="en-US" sz="8000">
                <a:solidFill>
                  <a:srgbClr val="000000"/>
                </a:solidFill>
                <a:latin typeface="Repo Bold Bold"/>
              </a:rPr>
              <a:t>4. </a:t>
            </a:r>
            <a:r>
              <a:rPr lang="en-US" sz="8000" err="1">
                <a:solidFill>
                  <a:srgbClr val="000000"/>
                </a:solidFill>
                <a:latin typeface="Repo Bold Bold"/>
              </a:rPr>
              <a:t>Kết</a:t>
            </a:r>
            <a:r>
              <a:rPr lang="en-US" sz="8000">
                <a:solidFill>
                  <a:srgbClr val="000000"/>
                </a:solidFill>
                <a:latin typeface="Repo Bold Bold"/>
              </a:rPr>
              <a:t> </a:t>
            </a:r>
            <a:r>
              <a:rPr lang="en-US" sz="8000" err="1">
                <a:solidFill>
                  <a:srgbClr val="000000"/>
                </a:solidFill>
                <a:latin typeface="Repo Bold Bold"/>
              </a:rPr>
              <a:t>luận</a:t>
            </a:r>
            <a:endParaRPr lang="en-US" sz="8000">
              <a:solidFill>
                <a:srgbClr val="000000"/>
              </a:solidFill>
              <a:latin typeface="Repo Bold Bold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3697693" y="2218670"/>
            <a:ext cx="10896012" cy="6728287"/>
          </a:xfrm>
          <a:custGeom>
            <a:avLst/>
            <a:gdLst/>
            <a:ahLst/>
            <a:cxnLst/>
            <a:rect l="l" t="t" r="r" b="b"/>
            <a:pathLst>
              <a:path w="10896012" h="6728287">
                <a:moveTo>
                  <a:pt x="0" y="0"/>
                </a:moveTo>
                <a:lnTo>
                  <a:pt x="10896012" y="0"/>
                </a:lnTo>
                <a:lnTo>
                  <a:pt x="10896012" y="6728287"/>
                </a:lnTo>
                <a:lnTo>
                  <a:pt x="0" y="67282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4167734" y="3745407"/>
            <a:ext cx="9952531" cy="22275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0152"/>
              </a:lnSpc>
              <a:spcBef>
                <a:spcPct val="0"/>
              </a:spcBef>
            </a:pPr>
            <a:r>
              <a:rPr lang="en-US" sz="10000">
                <a:solidFill>
                  <a:srgbClr val="000000"/>
                </a:solidFill>
                <a:latin typeface="Repo Bold Bold"/>
              </a:rPr>
              <a:t>Thank you</a:t>
            </a:r>
          </a:p>
        </p:txBody>
      </p:sp>
      <p:sp>
        <p:nvSpPr>
          <p:cNvPr id="5" name="Freeform 5"/>
          <p:cNvSpPr/>
          <p:nvPr/>
        </p:nvSpPr>
        <p:spPr>
          <a:xfrm rot="-1244255">
            <a:off x="12212738" y="6763050"/>
            <a:ext cx="1064640" cy="1758415"/>
          </a:xfrm>
          <a:custGeom>
            <a:avLst/>
            <a:gdLst/>
            <a:ahLst/>
            <a:cxnLst/>
            <a:rect l="l" t="t" r="r" b="b"/>
            <a:pathLst>
              <a:path w="1064640" h="1758415">
                <a:moveTo>
                  <a:pt x="0" y="0"/>
                </a:moveTo>
                <a:lnTo>
                  <a:pt x="1064640" y="0"/>
                </a:lnTo>
                <a:lnTo>
                  <a:pt x="1064640" y="1758415"/>
                </a:lnTo>
                <a:lnTo>
                  <a:pt x="0" y="175841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4727055" y="5729877"/>
            <a:ext cx="4609198" cy="6434160"/>
          </a:xfrm>
          <a:custGeom>
            <a:avLst/>
            <a:gdLst/>
            <a:ahLst/>
            <a:cxnLst/>
            <a:rect l="l" t="t" r="r" b="b"/>
            <a:pathLst>
              <a:path w="4609198" h="6434160">
                <a:moveTo>
                  <a:pt x="0" y="0"/>
                </a:moveTo>
                <a:lnTo>
                  <a:pt x="4609198" y="0"/>
                </a:lnTo>
                <a:lnTo>
                  <a:pt x="4609198" y="6434160"/>
                </a:lnTo>
                <a:lnTo>
                  <a:pt x="0" y="643416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-1757656">
            <a:off x="-2268026" y="-422948"/>
            <a:ext cx="8967709" cy="2903296"/>
          </a:xfrm>
          <a:custGeom>
            <a:avLst/>
            <a:gdLst/>
            <a:ahLst/>
            <a:cxnLst/>
            <a:rect l="l" t="t" r="r" b="b"/>
            <a:pathLst>
              <a:path w="8967709" h="2903296">
                <a:moveTo>
                  <a:pt x="0" y="0"/>
                </a:moveTo>
                <a:lnTo>
                  <a:pt x="8967709" y="0"/>
                </a:lnTo>
                <a:lnTo>
                  <a:pt x="8967709" y="2903296"/>
                </a:lnTo>
                <a:lnTo>
                  <a:pt x="0" y="290329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987" y="-41625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0585250" y="5037922"/>
            <a:ext cx="8716094" cy="5689232"/>
          </a:xfrm>
          <a:custGeom>
            <a:avLst/>
            <a:gdLst/>
            <a:ahLst/>
            <a:cxnLst/>
            <a:rect l="l" t="t" r="r" b="b"/>
            <a:pathLst>
              <a:path w="8716094" h="5689232">
                <a:moveTo>
                  <a:pt x="0" y="0"/>
                </a:moveTo>
                <a:lnTo>
                  <a:pt x="8716094" y="0"/>
                </a:lnTo>
                <a:lnTo>
                  <a:pt x="8716094" y="5689232"/>
                </a:lnTo>
                <a:lnTo>
                  <a:pt x="0" y="56892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6544234" y="3598956"/>
            <a:ext cx="5060685" cy="1910409"/>
          </a:xfrm>
          <a:custGeom>
            <a:avLst/>
            <a:gdLst/>
            <a:ahLst/>
            <a:cxnLst/>
            <a:rect l="l" t="t" r="r" b="b"/>
            <a:pathLst>
              <a:path w="5060685" h="1910409">
                <a:moveTo>
                  <a:pt x="0" y="0"/>
                </a:moveTo>
                <a:lnTo>
                  <a:pt x="5060684" y="0"/>
                </a:lnTo>
                <a:lnTo>
                  <a:pt x="5060684" y="1910408"/>
                </a:lnTo>
                <a:lnTo>
                  <a:pt x="0" y="191040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rot="7499656" flipV="1">
            <a:off x="4129612" y="4560364"/>
            <a:ext cx="2397621" cy="1083022"/>
          </a:xfrm>
          <a:custGeom>
            <a:avLst/>
            <a:gdLst/>
            <a:ahLst/>
            <a:cxnLst/>
            <a:rect l="l" t="t" r="r" b="b"/>
            <a:pathLst>
              <a:path w="2397621" h="1083022">
                <a:moveTo>
                  <a:pt x="0" y="1083022"/>
                </a:moveTo>
                <a:lnTo>
                  <a:pt x="2397621" y="1083022"/>
                </a:lnTo>
                <a:lnTo>
                  <a:pt x="2397621" y="0"/>
                </a:lnTo>
                <a:lnTo>
                  <a:pt x="0" y="0"/>
                </a:lnTo>
                <a:lnTo>
                  <a:pt x="0" y="1083022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3557554" y="1385232"/>
            <a:ext cx="1040792" cy="1080924"/>
          </a:xfrm>
          <a:custGeom>
            <a:avLst/>
            <a:gdLst/>
            <a:ahLst/>
            <a:cxnLst/>
            <a:rect l="l" t="t" r="r" b="b"/>
            <a:pathLst>
              <a:path w="1040792" h="1080924">
                <a:moveTo>
                  <a:pt x="0" y="0"/>
                </a:moveTo>
                <a:lnTo>
                  <a:pt x="1040791" y="0"/>
                </a:lnTo>
                <a:lnTo>
                  <a:pt x="1040791" y="1080924"/>
                </a:lnTo>
                <a:lnTo>
                  <a:pt x="0" y="108092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15895616" y="4843148"/>
            <a:ext cx="877165" cy="1129240"/>
          </a:xfrm>
          <a:custGeom>
            <a:avLst/>
            <a:gdLst/>
            <a:ahLst/>
            <a:cxnLst/>
            <a:rect l="l" t="t" r="r" b="b"/>
            <a:pathLst>
              <a:path w="877165" h="1129240">
                <a:moveTo>
                  <a:pt x="0" y="0"/>
                </a:moveTo>
                <a:lnTo>
                  <a:pt x="877165" y="0"/>
                </a:lnTo>
                <a:lnTo>
                  <a:pt x="877165" y="1129240"/>
                </a:lnTo>
                <a:lnTo>
                  <a:pt x="0" y="112924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 rot="-7473391" flipH="1" flipV="1">
            <a:off x="11771404" y="4562190"/>
            <a:ext cx="2397621" cy="1083022"/>
          </a:xfrm>
          <a:custGeom>
            <a:avLst/>
            <a:gdLst/>
            <a:ahLst/>
            <a:cxnLst/>
            <a:rect l="l" t="t" r="r" b="b"/>
            <a:pathLst>
              <a:path w="2397621" h="1083022">
                <a:moveTo>
                  <a:pt x="2397620" y="1083021"/>
                </a:moveTo>
                <a:lnTo>
                  <a:pt x="0" y="1083021"/>
                </a:lnTo>
                <a:lnTo>
                  <a:pt x="0" y="0"/>
                </a:lnTo>
                <a:lnTo>
                  <a:pt x="2397620" y="0"/>
                </a:lnTo>
                <a:lnTo>
                  <a:pt x="2397620" y="1083021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 rot="8446158">
            <a:off x="7422848" y="5571634"/>
            <a:ext cx="2069356" cy="1178230"/>
          </a:xfrm>
          <a:custGeom>
            <a:avLst/>
            <a:gdLst/>
            <a:ahLst/>
            <a:cxnLst/>
            <a:rect l="l" t="t" r="r" b="b"/>
            <a:pathLst>
              <a:path w="2069356" h="1178230">
                <a:moveTo>
                  <a:pt x="0" y="0"/>
                </a:moveTo>
                <a:lnTo>
                  <a:pt x="2069356" y="0"/>
                </a:lnTo>
                <a:lnTo>
                  <a:pt x="2069356" y="1178229"/>
                </a:lnTo>
                <a:lnTo>
                  <a:pt x="0" y="117822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TextBox 18"/>
          <p:cNvSpPr txBox="1"/>
          <p:nvPr/>
        </p:nvSpPr>
        <p:spPr>
          <a:xfrm>
            <a:off x="6938391" y="3997638"/>
            <a:ext cx="4427193" cy="7802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681"/>
              </a:lnSpc>
              <a:spcBef>
                <a:spcPct val="0"/>
              </a:spcBef>
            </a:pPr>
            <a:r>
              <a:rPr lang="en-US" sz="4772" dirty="0">
                <a:solidFill>
                  <a:srgbClr val="000000"/>
                </a:solidFill>
                <a:latin typeface="Repo Bold Bold"/>
              </a:rPr>
              <a:t>Demo</a:t>
            </a:r>
          </a:p>
        </p:txBody>
      </p:sp>
      <p:sp>
        <p:nvSpPr>
          <p:cNvPr id="21" name="Freeform 21"/>
          <p:cNvSpPr/>
          <p:nvPr/>
        </p:nvSpPr>
        <p:spPr>
          <a:xfrm rot="7282648">
            <a:off x="-1792404" y="516566"/>
            <a:ext cx="5115649" cy="2818257"/>
          </a:xfrm>
          <a:custGeom>
            <a:avLst/>
            <a:gdLst/>
            <a:ahLst/>
            <a:cxnLst/>
            <a:rect l="l" t="t" r="r" b="b"/>
            <a:pathLst>
              <a:path w="5115649" h="2818257">
                <a:moveTo>
                  <a:pt x="0" y="0"/>
                </a:moveTo>
                <a:lnTo>
                  <a:pt x="5115649" y="0"/>
                </a:lnTo>
                <a:lnTo>
                  <a:pt x="5115649" y="2818257"/>
                </a:lnTo>
                <a:lnTo>
                  <a:pt x="0" y="2818257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Freeform 22"/>
          <p:cNvSpPr/>
          <p:nvPr/>
        </p:nvSpPr>
        <p:spPr>
          <a:xfrm>
            <a:off x="15895616" y="8945111"/>
            <a:ext cx="2966186" cy="2885291"/>
          </a:xfrm>
          <a:custGeom>
            <a:avLst/>
            <a:gdLst/>
            <a:ahLst/>
            <a:cxnLst/>
            <a:rect l="l" t="t" r="r" b="b"/>
            <a:pathLst>
              <a:path w="2966186" h="2885291">
                <a:moveTo>
                  <a:pt x="0" y="0"/>
                </a:moveTo>
                <a:lnTo>
                  <a:pt x="2966187" y="0"/>
                </a:lnTo>
                <a:lnTo>
                  <a:pt x="2966187" y="2885290"/>
                </a:lnTo>
                <a:lnTo>
                  <a:pt x="0" y="2885290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935593">
            <a:off x="10316048" y="-1504546"/>
            <a:ext cx="10108522" cy="5568877"/>
          </a:xfrm>
          <a:custGeom>
            <a:avLst/>
            <a:gdLst/>
            <a:ahLst/>
            <a:cxnLst/>
            <a:rect l="l" t="t" r="r" b="b"/>
            <a:pathLst>
              <a:path w="10108522" h="5568877">
                <a:moveTo>
                  <a:pt x="0" y="0"/>
                </a:moveTo>
                <a:lnTo>
                  <a:pt x="10108523" y="0"/>
                </a:lnTo>
                <a:lnTo>
                  <a:pt x="10108523" y="5568877"/>
                </a:lnTo>
                <a:lnTo>
                  <a:pt x="0" y="556887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1280600">
            <a:off x="-2029689" y="7001012"/>
            <a:ext cx="7251066" cy="3994678"/>
          </a:xfrm>
          <a:custGeom>
            <a:avLst/>
            <a:gdLst/>
            <a:ahLst/>
            <a:cxnLst/>
            <a:rect l="l" t="t" r="r" b="b"/>
            <a:pathLst>
              <a:path w="7251066" h="3994678">
                <a:moveTo>
                  <a:pt x="0" y="0"/>
                </a:moveTo>
                <a:lnTo>
                  <a:pt x="7251067" y="0"/>
                </a:lnTo>
                <a:lnTo>
                  <a:pt x="7251067" y="3994678"/>
                </a:lnTo>
                <a:lnTo>
                  <a:pt x="0" y="399467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933784" y="2269966"/>
            <a:ext cx="15325516" cy="5747068"/>
          </a:xfrm>
          <a:custGeom>
            <a:avLst/>
            <a:gdLst/>
            <a:ahLst/>
            <a:cxnLst/>
            <a:rect l="l" t="t" r="r" b="b"/>
            <a:pathLst>
              <a:path w="15325516" h="5747068">
                <a:moveTo>
                  <a:pt x="0" y="0"/>
                </a:moveTo>
                <a:lnTo>
                  <a:pt x="15325516" y="0"/>
                </a:lnTo>
                <a:lnTo>
                  <a:pt x="15325516" y="5747068"/>
                </a:lnTo>
                <a:lnTo>
                  <a:pt x="0" y="574706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4103579" y="4359599"/>
            <a:ext cx="10985925" cy="12709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44131" lvl="1">
              <a:lnSpc>
                <a:spcPts val="10947"/>
              </a:lnSpc>
              <a:spcBef>
                <a:spcPct val="0"/>
              </a:spcBef>
            </a:pPr>
            <a:r>
              <a:rPr lang="en-US" sz="8000">
                <a:solidFill>
                  <a:srgbClr val="000000"/>
                </a:solidFill>
                <a:latin typeface="Repo Bold Bold"/>
              </a:rPr>
              <a:t>1. </a:t>
            </a:r>
            <a:r>
              <a:rPr lang="en-US" sz="8000" err="1">
                <a:solidFill>
                  <a:srgbClr val="000000"/>
                </a:solidFill>
                <a:latin typeface="Repo Bold Bold"/>
              </a:rPr>
              <a:t>Khảo</a:t>
            </a:r>
            <a:r>
              <a:rPr lang="en-US" sz="8000">
                <a:solidFill>
                  <a:srgbClr val="000000"/>
                </a:solidFill>
                <a:latin typeface="Repo Bold Bold"/>
              </a:rPr>
              <a:t> </a:t>
            </a:r>
            <a:r>
              <a:rPr lang="en-US" sz="8000" err="1">
                <a:solidFill>
                  <a:srgbClr val="000000"/>
                </a:solidFill>
                <a:latin typeface="Repo Bold Bold"/>
              </a:rPr>
              <a:t>sát</a:t>
            </a:r>
            <a:r>
              <a:rPr lang="en-US" sz="8000">
                <a:solidFill>
                  <a:srgbClr val="000000"/>
                </a:solidFill>
                <a:latin typeface="Repo Bold Bold"/>
              </a:rPr>
              <a:t> </a:t>
            </a:r>
            <a:r>
              <a:rPr lang="en-US" sz="8000" err="1">
                <a:solidFill>
                  <a:srgbClr val="000000"/>
                </a:solidFill>
                <a:latin typeface="Repo Bold Bold"/>
              </a:rPr>
              <a:t>bài</a:t>
            </a:r>
            <a:r>
              <a:rPr lang="en-US" sz="8000">
                <a:solidFill>
                  <a:srgbClr val="000000"/>
                </a:solidFill>
                <a:latin typeface="Repo Bold Bold"/>
              </a:rPr>
              <a:t> </a:t>
            </a:r>
            <a:r>
              <a:rPr lang="en-US" sz="8000" err="1">
                <a:solidFill>
                  <a:srgbClr val="000000"/>
                </a:solidFill>
                <a:latin typeface="Repo Bold Bold"/>
              </a:rPr>
              <a:t>toán</a:t>
            </a:r>
            <a:endParaRPr lang="en-US" sz="8000">
              <a:solidFill>
                <a:srgbClr val="000000"/>
              </a:solidFill>
              <a:latin typeface="Repo Bold Bol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5979872" y="7777888"/>
            <a:ext cx="4616256" cy="4490358"/>
          </a:xfrm>
          <a:custGeom>
            <a:avLst/>
            <a:gdLst/>
            <a:ahLst/>
            <a:cxnLst/>
            <a:rect l="l" t="t" r="r" b="b"/>
            <a:pathLst>
              <a:path w="4616256" h="4490358">
                <a:moveTo>
                  <a:pt x="0" y="0"/>
                </a:moveTo>
                <a:lnTo>
                  <a:pt x="4616256" y="0"/>
                </a:lnTo>
                <a:lnTo>
                  <a:pt x="4616256" y="4490358"/>
                </a:lnTo>
                <a:lnTo>
                  <a:pt x="0" y="449035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6578623" y="2815166"/>
            <a:ext cx="12283179" cy="8017566"/>
          </a:xfrm>
          <a:custGeom>
            <a:avLst/>
            <a:gdLst/>
            <a:ahLst/>
            <a:cxnLst/>
            <a:rect l="l" t="t" r="r" b="b"/>
            <a:pathLst>
              <a:path w="12283179" h="8017566">
                <a:moveTo>
                  <a:pt x="0" y="0"/>
                </a:moveTo>
                <a:lnTo>
                  <a:pt x="12283180" y="0"/>
                </a:lnTo>
                <a:lnTo>
                  <a:pt x="12283180" y="8017566"/>
                </a:lnTo>
                <a:lnTo>
                  <a:pt x="0" y="801756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8174348">
            <a:off x="-3201505" y="-569052"/>
            <a:ext cx="8162855" cy="4496991"/>
          </a:xfrm>
          <a:custGeom>
            <a:avLst/>
            <a:gdLst/>
            <a:ahLst/>
            <a:cxnLst/>
            <a:rect l="l" t="t" r="r" b="b"/>
            <a:pathLst>
              <a:path w="8162855" h="4496991">
                <a:moveTo>
                  <a:pt x="0" y="0"/>
                </a:moveTo>
                <a:lnTo>
                  <a:pt x="8162855" y="0"/>
                </a:lnTo>
                <a:lnTo>
                  <a:pt x="8162855" y="4496990"/>
                </a:lnTo>
                <a:lnTo>
                  <a:pt x="0" y="449699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879923" y="1946718"/>
            <a:ext cx="16949223" cy="7800625"/>
            <a:chOff x="0" y="0"/>
            <a:chExt cx="7717538" cy="355188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7717538" cy="3551881"/>
            </a:xfrm>
            <a:custGeom>
              <a:avLst/>
              <a:gdLst/>
              <a:ahLst/>
              <a:cxnLst/>
              <a:rect l="l" t="t" r="r" b="b"/>
              <a:pathLst>
                <a:path w="7717538" h="3551881">
                  <a:moveTo>
                    <a:pt x="15530" y="0"/>
                  </a:moveTo>
                  <a:lnTo>
                    <a:pt x="7702008" y="0"/>
                  </a:lnTo>
                  <a:cubicBezTo>
                    <a:pt x="7710585" y="0"/>
                    <a:pt x="7717538" y="6953"/>
                    <a:pt x="7717538" y="15530"/>
                  </a:cubicBezTo>
                  <a:lnTo>
                    <a:pt x="7717538" y="3536351"/>
                  </a:lnTo>
                  <a:cubicBezTo>
                    <a:pt x="7717538" y="3544928"/>
                    <a:pt x="7710585" y="3551881"/>
                    <a:pt x="7702008" y="3551881"/>
                  </a:cubicBezTo>
                  <a:lnTo>
                    <a:pt x="15530" y="3551881"/>
                  </a:lnTo>
                  <a:cubicBezTo>
                    <a:pt x="6953" y="3551881"/>
                    <a:pt x="0" y="3544928"/>
                    <a:pt x="0" y="3536351"/>
                  </a:cubicBezTo>
                  <a:lnTo>
                    <a:pt x="0" y="15530"/>
                  </a:lnTo>
                  <a:cubicBezTo>
                    <a:pt x="0" y="6953"/>
                    <a:pt x="6953" y="0"/>
                    <a:pt x="15530" y="0"/>
                  </a:cubicBezTo>
                  <a:close/>
                </a:path>
              </a:pathLst>
            </a:custGeom>
            <a:solidFill>
              <a:srgbClr val="FFFEF7"/>
            </a:solidFill>
            <a:ln w="47625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9525"/>
              <a:ext cx="7717538" cy="3561406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7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 rot="1683888">
            <a:off x="16330306" y="-1977533"/>
            <a:ext cx="1857988" cy="3976240"/>
          </a:xfrm>
          <a:custGeom>
            <a:avLst/>
            <a:gdLst/>
            <a:ahLst/>
            <a:cxnLst/>
            <a:rect l="l" t="t" r="r" b="b"/>
            <a:pathLst>
              <a:path w="1857988" h="3976240">
                <a:moveTo>
                  <a:pt x="0" y="0"/>
                </a:moveTo>
                <a:lnTo>
                  <a:pt x="1857988" y="0"/>
                </a:lnTo>
                <a:lnTo>
                  <a:pt x="1857988" y="3976240"/>
                </a:lnTo>
                <a:lnTo>
                  <a:pt x="0" y="397624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1350839" y="2154375"/>
            <a:ext cx="15614059" cy="128465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indent="457200">
              <a:lnSpc>
                <a:spcPct val="115000"/>
              </a:lnSpc>
              <a:spcBef>
                <a:spcPts val="600"/>
              </a:spcBef>
              <a:spcAft>
                <a:spcPts val="1000"/>
              </a:spcAft>
            </a:pPr>
            <a:r>
              <a:rPr lang="vi-VN" sz="32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Hiện nay, khách sạn của chúng ta có 4 loại phòng khác nhau để cho khách lựa chọn như: phòng loại A, phòng loại B, phòng loại C và phòng loại D. Về đơn giá là tùy thuộc vào loại khách và loại phòng mà khách hàng đã chọn. Đây là giá của từng loại phòng trong khách sạn.</a:t>
            </a:r>
            <a:endParaRPr lang="en-US" sz="3200">
              <a:effectLst/>
              <a:latin typeface="DM Sans" pitchFamily="2" charset="0"/>
              <a:ea typeface="Times New Roman" panose="02020603050405020304" pitchFamily="18" charset="0"/>
            </a:endParaRPr>
          </a:p>
          <a:p>
            <a:pPr indent="457200">
              <a:lnSpc>
                <a:spcPct val="115000"/>
              </a:lnSpc>
              <a:spcBef>
                <a:spcPts val="600"/>
              </a:spcBef>
              <a:spcAft>
                <a:spcPts val="1000"/>
              </a:spcAft>
            </a:pPr>
            <a:r>
              <a:rPr lang="vi-VN" sz="32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+  Các loại phòng của khách sạn:</a:t>
            </a:r>
            <a:endParaRPr lang="en-US" sz="3200">
              <a:effectLst/>
              <a:latin typeface="DM Sans" pitchFamily="2" charset="0"/>
              <a:ea typeface="Times New Roman" panose="02020603050405020304" pitchFamily="18" charset="0"/>
            </a:endParaRPr>
          </a:p>
          <a:p>
            <a:pPr marL="1714500" lvl="3" indent="-342900">
              <a:lnSpc>
                <a:spcPct val="115000"/>
              </a:lnSpc>
              <a:spcBef>
                <a:spcPts val="600"/>
              </a:spcBef>
              <a:spcAft>
                <a:spcPts val="1000"/>
              </a:spcAft>
              <a:buFont typeface="Symbol" panose="05050102010706020507" pitchFamily="18" charset="2"/>
              <a:buChar char=""/>
            </a:pPr>
            <a:r>
              <a:rPr lang="vi-VN" sz="32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Phòng loại </a:t>
            </a:r>
            <a:r>
              <a:rPr lang="en-US" sz="32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</a:t>
            </a:r>
            <a:r>
              <a:rPr lang="vi-VN" sz="32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 1</a:t>
            </a:r>
            <a:r>
              <a:rPr lang="en-US" sz="32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5</a:t>
            </a:r>
            <a:r>
              <a:rPr lang="vi-VN" sz="32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0.000đ / ngày.</a:t>
            </a:r>
            <a:endParaRPr lang="en-US" sz="3200">
              <a:effectLst/>
              <a:latin typeface="DM Sans" pitchFamily="2" charset="0"/>
              <a:ea typeface="Times New Roman" panose="02020603050405020304" pitchFamily="18" charset="0"/>
            </a:endParaRPr>
          </a:p>
          <a:p>
            <a:pPr marL="1714500" lvl="3" indent="-342900">
              <a:lnSpc>
                <a:spcPct val="115000"/>
              </a:lnSpc>
              <a:spcAft>
                <a:spcPts val="1000"/>
              </a:spcAft>
              <a:buFont typeface="Symbol" panose="05050102010706020507" pitchFamily="18" charset="2"/>
              <a:buChar char=""/>
            </a:pPr>
            <a:r>
              <a:rPr lang="vi-VN" sz="32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Phòng loại B: 170.000đ / ngày.</a:t>
            </a:r>
            <a:endParaRPr lang="en-US" sz="3200">
              <a:effectLst/>
              <a:latin typeface="DM Sans" pitchFamily="2" charset="0"/>
              <a:ea typeface="Times New Roman" panose="02020603050405020304" pitchFamily="18" charset="0"/>
            </a:endParaRPr>
          </a:p>
          <a:p>
            <a:pPr marL="1714500" lvl="3" indent="-342900">
              <a:lnSpc>
                <a:spcPct val="115000"/>
              </a:lnSpc>
              <a:spcAft>
                <a:spcPts val="1000"/>
              </a:spcAft>
              <a:buFont typeface="Symbol" panose="05050102010706020507" pitchFamily="18" charset="2"/>
              <a:buChar char=""/>
            </a:pPr>
            <a:r>
              <a:rPr lang="vi-VN" sz="32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Phòng loại C: 200.000đ / ngày.</a:t>
            </a:r>
            <a:endParaRPr lang="en-US" sz="3200">
              <a:effectLst/>
              <a:latin typeface="DM Sans" pitchFamily="2" charset="0"/>
              <a:ea typeface="Times New Roman" panose="02020603050405020304" pitchFamily="18" charset="0"/>
            </a:endParaRPr>
          </a:p>
          <a:p>
            <a:pPr marL="1714500" lvl="3" indent="-342900">
              <a:lnSpc>
                <a:spcPct val="115000"/>
              </a:lnSpc>
              <a:spcAft>
                <a:spcPts val="1000"/>
              </a:spcAft>
              <a:buFont typeface="Symbol" panose="05050102010706020507" pitchFamily="18" charset="2"/>
              <a:buChar char=""/>
            </a:pPr>
            <a:r>
              <a:rPr lang="vi-VN" sz="32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Phòng loại D: 250.000đ / ngày.</a:t>
            </a:r>
            <a:endParaRPr lang="en-US" sz="3200">
              <a:effectLst/>
              <a:latin typeface="DM Sans" pitchFamily="2" charset="0"/>
              <a:ea typeface="Times New Roman" panose="02020603050405020304" pitchFamily="18" charset="0"/>
            </a:endParaRPr>
          </a:p>
          <a:p>
            <a:pPr>
              <a:lnSpc>
                <a:spcPts val="3422"/>
              </a:lnSpc>
            </a:pPr>
            <a:endParaRPr lang="en-US" sz="2800" spc="-24">
              <a:solidFill>
                <a:srgbClr val="000000"/>
              </a:solidFill>
              <a:latin typeface="DM Sans"/>
            </a:endParaRPr>
          </a:p>
          <a:p>
            <a:pPr>
              <a:lnSpc>
                <a:spcPts val="3422"/>
              </a:lnSpc>
            </a:pPr>
            <a:endParaRPr lang="en-US" sz="2444" spc="-24">
              <a:solidFill>
                <a:srgbClr val="000000"/>
              </a:solidFill>
              <a:latin typeface="DM Sans"/>
            </a:endParaRPr>
          </a:p>
          <a:p>
            <a:pPr>
              <a:lnSpc>
                <a:spcPts val="3422"/>
              </a:lnSpc>
            </a:pPr>
            <a:endParaRPr lang="en-US" sz="2444" spc="-24">
              <a:solidFill>
                <a:srgbClr val="000000"/>
              </a:solidFill>
              <a:latin typeface="DM Sans"/>
            </a:endParaRPr>
          </a:p>
          <a:p>
            <a:pPr>
              <a:lnSpc>
                <a:spcPts val="3422"/>
              </a:lnSpc>
            </a:pPr>
            <a:endParaRPr lang="en-US" sz="2444" spc="-24">
              <a:solidFill>
                <a:srgbClr val="000000"/>
              </a:solidFill>
              <a:latin typeface="DM Sans"/>
            </a:endParaRPr>
          </a:p>
          <a:p>
            <a:pPr>
              <a:lnSpc>
                <a:spcPts val="3422"/>
              </a:lnSpc>
            </a:pPr>
            <a:endParaRPr lang="en-US" sz="2444" spc="-24">
              <a:solidFill>
                <a:srgbClr val="000000"/>
              </a:solidFill>
              <a:latin typeface="DM Sans"/>
            </a:endParaRPr>
          </a:p>
          <a:p>
            <a:pPr>
              <a:lnSpc>
                <a:spcPts val="3422"/>
              </a:lnSpc>
            </a:pPr>
            <a:endParaRPr lang="en-US" sz="2444" spc="-24">
              <a:solidFill>
                <a:srgbClr val="000000"/>
              </a:solidFill>
              <a:latin typeface="DM Sans"/>
            </a:endParaRPr>
          </a:p>
          <a:p>
            <a:pPr>
              <a:lnSpc>
                <a:spcPts val="3422"/>
              </a:lnSpc>
            </a:pPr>
            <a:endParaRPr lang="en-US" sz="2444" spc="-24">
              <a:solidFill>
                <a:srgbClr val="000000"/>
              </a:solidFill>
              <a:latin typeface="DM Sans"/>
            </a:endParaRPr>
          </a:p>
          <a:p>
            <a:pPr>
              <a:lnSpc>
                <a:spcPts val="3422"/>
              </a:lnSpc>
            </a:pPr>
            <a:endParaRPr lang="en-US" sz="2444" spc="-24">
              <a:solidFill>
                <a:srgbClr val="000000"/>
              </a:solidFill>
              <a:latin typeface="DM Sans"/>
            </a:endParaRPr>
          </a:p>
          <a:p>
            <a:pPr>
              <a:lnSpc>
                <a:spcPts val="3422"/>
              </a:lnSpc>
            </a:pPr>
            <a:endParaRPr lang="en-US" sz="2444" spc="-24">
              <a:solidFill>
                <a:srgbClr val="000000"/>
              </a:solidFill>
              <a:latin typeface="DM Sans"/>
            </a:endParaRPr>
          </a:p>
          <a:p>
            <a:pPr>
              <a:lnSpc>
                <a:spcPts val="3422"/>
              </a:lnSpc>
            </a:pPr>
            <a:endParaRPr lang="en-US" sz="2444" spc="-24">
              <a:solidFill>
                <a:srgbClr val="000000"/>
              </a:solidFill>
              <a:latin typeface="DM Sans"/>
            </a:endParaRPr>
          </a:p>
          <a:p>
            <a:pPr>
              <a:lnSpc>
                <a:spcPts val="3422"/>
              </a:lnSpc>
            </a:pPr>
            <a:endParaRPr lang="en-US" sz="2444" spc="-24">
              <a:solidFill>
                <a:srgbClr val="000000"/>
              </a:solidFill>
              <a:latin typeface="DM Sans"/>
            </a:endParaRPr>
          </a:p>
          <a:p>
            <a:pPr>
              <a:lnSpc>
                <a:spcPts val="3422"/>
              </a:lnSpc>
            </a:pPr>
            <a:endParaRPr lang="en-US" sz="2444" spc="-24">
              <a:solidFill>
                <a:srgbClr val="000000"/>
              </a:solidFill>
              <a:latin typeface="DM Sans"/>
            </a:endParaRPr>
          </a:p>
          <a:p>
            <a:pPr>
              <a:lnSpc>
                <a:spcPts val="3422"/>
              </a:lnSpc>
            </a:pPr>
            <a:endParaRPr lang="en-US" sz="2444" spc="-24">
              <a:solidFill>
                <a:srgbClr val="000000"/>
              </a:solidFill>
              <a:latin typeface="DM Sans"/>
            </a:endParaRPr>
          </a:p>
          <a:p>
            <a:pPr>
              <a:lnSpc>
                <a:spcPts val="3422"/>
              </a:lnSpc>
            </a:pPr>
            <a:endParaRPr lang="en-US" sz="2444" spc="-24">
              <a:solidFill>
                <a:srgbClr val="000000"/>
              </a:solidFill>
              <a:latin typeface="DM Sans"/>
            </a:endParaRPr>
          </a:p>
          <a:p>
            <a:pPr>
              <a:lnSpc>
                <a:spcPts val="3422"/>
              </a:lnSpc>
            </a:pPr>
            <a:endParaRPr lang="en-US" sz="2444" spc="-24">
              <a:solidFill>
                <a:srgbClr val="000000"/>
              </a:solidFill>
              <a:latin typeface="DM Sans"/>
            </a:endParaRPr>
          </a:p>
          <a:p>
            <a:pPr>
              <a:lnSpc>
                <a:spcPts val="3422"/>
              </a:lnSpc>
            </a:pPr>
            <a:endParaRPr lang="en-US" sz="2444" spc="-24">
              <a:solidFill>
                <a:srgbClr val="000000"/>
              </a:solidFill>
              <a:latin typeface="DM Sans"/>
            </a:endParaRPr>
          </a:p>
          <a:p>
            <a:pPr marL="0" lvl="0" indent="0">
              <a:lnSpc>
                <a:spcPts val="3422"/>
              </a:lnSpc>
              <a:spcBef>
                <a:spcPct val="0"/>
              </a:spcBef>
            </a:pPr>
            <a:endParaRPr lang="en-US" sz="2444" spc="-24">
              <a:solidFill>
                <a:srgbClr val="000000"/>
              </a:solidFill>
              <a:latin typeface="DM Sans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879923" y="270220"/>
            <a:ext cx="16798477" cy="12191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844131" lvl="1">
              <a:lnSpc>
                <a:spcPts val="10947"/>
              </a:lnSpc>
              <a:spcBef>
                <a:spcPct val="0"/>
              </a:spcBef>
            </a:pPr>
            <a:r>
              <a:rPr lang="en-US" sz="6000" err="1">
                <a:solidFill>
                  <a:srgbClr val="000000"/>
                </a:solidFill>
                <a:latin typeface="Repo Bold Bold"/>
              </a:rPr>
              <a:t>Giới</a:t>
            </a:r>
            <a:r>
              <a:rPr lang="en-US" sz="6000">
                <a:solidFill>
                  <a:srgbClr val="000000"/>
                </a:solidFill>
                <a:latin typeface="Repo Bold Bold"/>
              </a:rPr>
              <a:t> </a:t>
            </a:r>
            <a:r>
              <a:rPr lang="en-US" sz="6000" err="1">
                <a:solidFill>
                  <a:srgbClr val="000000"/>
                </a:solidFill>
                <a:latin typeface="Repo Bold Bold"/>
              </a:rPr>
              <a:t>thiệu</a:t>
            </a:r>
            <a:endParaRPr lang="en-US" sz="6000">
              <a:solidFill>
                <a:srgbClr val="000000"/>
              </a:solidFill>
              <a:latin typeface="Repo Bold Bol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6578623" y="2815166"/>
            <a:ext cx="12283179" cy="8017566"/>
          </a:xfrm>
          <a:custGeom>
            <a:avLst/>
            <a:gdLst/>
            <a:ahLst/>
            <a:cxnLst/>
            <a:rect l="l" t="t" r="r" b="b"/>
            <a:pathLst>
              <a:path w="12283179" h="8017566">
                <a:moveTo>
                  <a:pt x="0" y="0"/>
                </a:moveTo>
                <a:lnTo>
                  <a:pt x="12283180" y="0"/>
                </a:lnTo>
                <a:lnTo>
                  <a:pt x="12283180" y="8017566"/>
                </a:lnTo>
                <a:lnTo>
                  <a:pt x="0" y="80175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8174348">
            <a:off x="-3201505" y="-569052"/>
            <a:ext cx="8162855" cy="4496991"/>
          </a:xfrm>
          <a:custGeom>
            <a:avLst/>
            <a:gdLst/>
            <a:ahLst/>
            <a:cxnLst/>
            <a:rect l="l" t="t" r="r" b="b"/>
            <a:pathLst>
              <a:path w="8162855" h="4496991">
                <a:moveTo>
                  <a:pt x="0" y="0"/>
                </a:moveTo>
                <a:lnTo>
                  <a:pt x="8162855" y="0"/>
                </a:lnTo>
                <a:lnTo>
                  <a:pt x="8162855" y="4496990"/>
                </a:lnTo>
                <a:lnTo>
                  <a:pt x="0" y="449699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729176" y="1920003"/>
            <a:ext cx="16949223" cy="5264568"/>
            <a:chOff x="0" y="-9525"/>
            <a:chExt cx="7717538" cy="356140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7717538" cy="3551881"/>
            </a:xfrm>
            <a:custGeom>
              <a:avLst/>
              <a:gdLst/>
              <a:ahLst/>
              <a:cxnLst/>
              <a:rect l="l" t="t" r="r" b="b"/>
              <a:pathLst>
                <a:path w="7717538" h="3551881">
                  <a:moveTo>
                    <a:pt x="15530" y="0"/>
                  </a:moveTo>
                  <a:lnTo>
                    <a:pt x="7702008" y="0"/>
                  </a:lnTo>
                  <a:cubicBezTo>
                    <a:pt x="7710585" y="0"/>
                    <a:pt x="7717538" y="6953"/>
                    <a:pt x="7717538" y="15530"/>
                  </a:cubicBezTo>
                  <a:lnTo>
                    <a:pt x="7717538" y="3536351"/>
                  </a:lnTo>
                  <a:cubicBezTo>
                    <a:pt x="7717538" y="3544928"/>
                    <a:pt x="7710585" y="3551881"/>
                    <a:pt x="7702008" y="3551881"/>
                  </a:cubicBezTo>
                  <a:lnTo>
                    <a:pt x="15530" y="3551881"/>
                  </a:lnTo>
                  <a:cubicBezTo>
                    <a:pt x="6953" y="3551881"/>
                    <a:pt x="0" y="3544928"/>
                    <a:pt x="0" y="3536351"/>
                  </a:cubicBezTo>
                  <a:lnTo>
                    <a:pt x="0" y="15530"/>
                  </a:lnTo>
                  <a:cubicBezTo>
                    <a:pt x="0" y="6953"/>
                    <a:pt x="6953" y="0"/>
                    <a:pt x="15530" y="0"/>
                  </a:cubicBezTo>
                  <a:close/>
                </a:path>
              </a:pathLst>
            </a:custGeom>
            <a:solidFill>
              <a:srgbClr val="FFFEF7"/>
            </a:solidFill>
            <a:ln w="47625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9525"/>
              <a:ext cx="7717538" cy="3561406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7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 rot="1683888">
            <a:off x="16678673" y="-1809050"/>
            <a:ext cx="1857988" cy="3976240"/>
          </a:xfrm>
          <a:custGeom>
            <a:avLst/>
            <a:gdLst/>
            <a:ahLst/>
            <a:cxnLst/>
            <a:rect l="l" t="t" r="r" b="b"/>
            <a:pathLst>
              <a:path w="1857988" h="3976240">
                <a:moveTo>
                  <a:pt x="0" y="0"/>
                </a:moveTo>
                <a:lnTo>
                  <a:pt x="1857988" y="0"/>
                </a:lnTo>
                <a:lnTo>
                  <a:pt x="1857988" y="3976240"/>
                </a:lnTo>
                <a:lnTo>
                  <a:pt x="0" y="397624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879923" y="2154375"/>
            <a:ext cx="16678901" cy="106706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lvl="0" indent="-342900">
              <a:lnSpc>
                <a:spcPct val="130000"/>
              </a:lnSpc>
              <a:spcBef>
                <a:spcPts val="600"/>
              </a:spcBef>
              <a:buFont typeface="Times New Roman" panose="02020603050405020304" pitchFamily="18" charset="0"/>
              <a:buChar char="-"/>
            </a:pPr>
            <a:r>
              <a:rPr lang="vi-VN" sz="40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Giúp khách sạn quản lý được tình trạng phòng thuê.</a:t>
            </a:r>
            <a:endParaRPr lang="en-US" sz="4000">
              <a:effectLst/>
              <a:latin typeface="DM Sans" pitchFamily="2" charset="0"/>
              <a:ea typeface="Times New Roman" panose="02020603050405020304" pitchFamily="18" charset="0"/>
            </a:endParaRPr>
          </a:p>
          <a:p>
            <a:pPr marL="342900" lvl="0" indent="-342900">
              <a:lnSpc>
                <a:spcPct val="130000"/>
              </a:lnSpc>
              <a:buFont typeface="Times New Roman" panose="02020603050405020304" pitchFamily="18" charset="0"/>
              <a:buChar char="-"/>
            </a:pPr>
            <a:r>
              <a:rPr lang="vi-VN" sz="40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Cập nhật, thêm, xóa, sửa, tra cứu các thông tin về khách hàng.</a:t>
            </a:r>
            <a:endParaRPr lang="en-US" sz="4000">
              <a:effectLst/>
              <a:latin typeface="DM Sans" pitchFamily="2" charset="0"/>
              <a:ea typeface="Times New Roman" panose="02020603050405020304" pitchFamily="18" charset="0"/>
            </a:endParaRPr>
          </a:p>
          <a:p>
            <a:pPr marL="342900" lvl="0" indent="-342900">
              <a:lnSpc>
                <a:spcPct val="130000"/>
              </a:lnSpc>
              <a:spcAft>
                <a:spcPts val="600"/>
              </a:spcAft>
              <a:buFont typeface="Times New Roman" panose="02020603050405020304" pitchFamily="18" charset="0"/>
              <a:buChar char="-"/>
            </a:pPr>
            <a:r>
              <a:rPr lang="vi-VN" sz="40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Thống kê, báo cáo mật độ, tỷ lệ sử dụng phòng và báo cáo doanh thu theo loại phòng</a:t>
            </a:r>
            <a:r>
              <a:rPr lang="vi-VN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endParaRPr lang="en-US">
              <a:effectLst/>
              <a:latin typeface="DM Sans" pitchFamily="2" charset="0"/>
              <a:ea typeface="Times New Roman" panose="02020603050405020304" pitchFamily="18" charset="0"/>
            </a:endParaRPr>
          </a:p>
          <a:p>
            <a:pPr>
              <a:lnSpc>
                <a:spcPts val="3422"/>
              </a:lnSpc>
            </a:pPr>
            <a:r>
              <a:rPr lang="en-US" sz="2800" spc="-24">
                <a:solidFill>
                  <a:srgbClr val="000000"/>
                </a:solidFill>
                <a:latin typeface="DM Sans"/>
              </a:rPr>
              <a:t> </a:t>
            </a:r>
          </a:p>
          <a:p>
            <a:pPr>
              <a:lnSpc>
                <a:spcPts val="3422"/>
              </a:lnSpc>
            </a:pPr>
            <a:endParaRPr lang="en-US" sz="2444" spc="-24">
              <a:solidFill>
                <a:srgbClr val="000000"/>
              </a:solidFill>
              <a:latin typeface="DM Sans"/>
            </a:endParaRPr>
          </a:p>
          <a:p>
            <a:pPr>
              <a:lnSpc>
                <a:spcPts val="3422"/>
              </a:lnSpc>
            </a:pPr>
            <a:endParaRPr lang="en-US" sz="2444" spc="-24">
              <a:solidFill>
                <a:srgbClr val="000000"/>
              </a:solidFill>
              <a:latin typeface="DM Sans"/>
            </a:endParaRPr>
          </a:p>
          <a:p>
            <a:pPr>
              <a:lnSpc>
                <a:spcPts val="3422"/>
              </a:lnSpc>
            </a:pPr>
            <a:endParaRPr lang="en-US" sz="2444" spc="-24">
              <a:solidFill>
                <a:srgbClr val="000000"/>
              </a:solidFill>
              <a:latin typeface="DM Sans"/>
            </a:endParaRPr>
          </a:p>
          <a:p>
            <a:pPr>
              <a:lnSpc>
                <a:spcPts val="3422"/>
              </a:lnSpc>
            </a:pPr>
            <a:endParaRPr lang="en-US" sz="2444" spc="-24">
              <a:solidFill>
                <a:srgbClr val="000000"/>
              </a:solidFill>
              <a:latin typeface="DM Sans"/>
            </a:endParaRPr>
          </a:p>
          <a:p>
            <a:pPr>
              <a:lnSpc>
                <a:spcPts val="3422"/>
              </a:lnSpc>
            </a:pPr>
            <a:endParaRPr lang="en-US" sz="2444" spc="-24">
              <a:solidFill>
                <a:srgbClr val="000000"/>
              </a:solidFill>
              <a:latin typeface="DM Sans"/>
            </a:endParaRPr>
          </a:p>
          <a:p>
            <a:pPr>
              <a:lnSpc>
                <a:spcPts val="3422"/>
              </a:lnSpc>
            </a:pPr>
            <a:endParaRPr lang="en-US" sz="2444" spc="-24">
              <a:solidFill>
                <a:srgbClr val="000000"/>
              </a:solidFill>
              <a:latin typeface="DM Sans"/>
            </a:endParaRPr>
          </a:p>
          <a:p>
            <a:pPr>
              <a:lnSpc>
                <a:spcPts val="3422"/>
              </a:lnSpc>
            </a:pPr>
            <a:endParaRPr lang="en-US" sz="2444" spc="-24">
              <a:solidFill>
                <a:srgbClr val="000000"/>
              </a:solidFill>
              <a:latin typeface="DM Sans"/>
            </a:endParaRPr>
          </a:p>
          <a:p>
            <a:pPr>
              <a:lnSpc>
                <a:spcPts val="3422"/>
              </a:lnSpc>
            </a:pPr>
            <a:endParaRPr lang="en-US" sz="2444" spc="-24">
              <a:solidFill>
                <a:srgbClr val="000000"/>
              </a:solidFill>
              <a:latin typeface="DM Sans"/>
            </a:endParaRPr>
          </a:p>
          <a:p>
            <a:pPr>
              <a:lnSpc>
                <a:spcPts val="3422"/>
              </a:lnSpc>
            </a:pPr>
            <a:endParaRPr lang="en-US" sz="2444" spc="-24">
              <a:solidFill>
                <a:srgbClr val="000000"/>
              </a:solidFill>
              <a:latin typeface="DM Sans"/>
            </a:endParaRPr>
          </a:p>
          <a:p>
            <a:pPr>
              <a:lnSpc>
                <a:spcPts val="3422"/>
              </a:lnSpc>
            </a:pPr>
            <a:endParaRPr lang="en-US" sz="2444" spc="-24">
              <a:solidFill>
                <a:srgbClr val="000000"/>
              </a:solidFill>
              <a:latin typeface="DM Sans"/>
            </a:endParaRPr>
          </a:p>
          <a:p>
            <a:pPr>
              <a:lnSpc>
                <a:spcPts val="3422"/>
              </a:lnSpc>
            </a:pPr>
            <a:endParaRPr lang="en-US" sz="2444" spc="-24">
              <a:solidFill>
                <a:srgbClr val="000000"/>
              </a:solidFill>
              <a:latin typeface="DM Sans"/>
            </a:endParaRPr>
          </a:p>
          <a:p>
            <a:pPr>
              <a:lnSpc>
                <a:spcPts val="3422"/>
              </a:lnSpc>
            </a:pPr>
            <a:endParaRPr lang="en-US" sz="2444" spc="-24">
              <a:solidFill>
                <a:srgbClr val="000000"/>
              </a:solidFill>
              <a:latin typeface="DM Sans"/>
            </a:endParaRPr>
          </a:p>
          <a:p>
            <a:pPr>
              <a:lnSpc>
                <a:spcPts val="3422"/>
              </a:lnSpc>
            </a:pPr>
            <a:endParaRPr lang="en-US" sz="2444" spc="-24">
              <a:solidFill>
                <a:srgbClr val="000000"/>
              </a:solidFill>
              <a:latin typeface="DM Sans"/>
            </a:endParaRPr>
          </a:p>
          <a:p>
            <a:pPr>
              <a:lnSpc>
                <a:spcPts val="3422"/>
              </a:lnSpc>
            </a:pPr>
            <a:endParaRPr lang="en-US" sz="2444" spc="-24">
              <a:solidFill>
                <a:srgbClr val="000000"/>
              </a:solidFill>
              <a:latin typeface="DM Sans"/>
            </a:endParaRPr>
          </a:p>
          <a:p>
            <a:pPr>
              <a:lnSpc>
                <a:spcPts val="3422"/>
              </a:lnSpc>
            </a:pPr>
            <a:endParaRPr lang="en-US" sz="2444" spc="-24">
              <a:solidFill>
                <a:srgbClr val="000000"/>
              </a:solidFill>
              <a:latin typeface="DM Sans"/>
            </a:endParaRPr>
          </a:p>
          <a:p>
            <a:pPr marL="0" lvl="0" indent="0">
              <a:lnSpc>
                <a:spcPts val="3422"/>
              </a:lnSpc>
              <a:spcBef>
                <a:spcPct val="0"/>
              </a:spcBef>
            </a:pPr>
            <a:endParaRPr lang="en-US" sz="2444" spc="-24">
              <a:solidFill>
                <a:srgbClr val="000000"/>
              </a:solidFill>
              <a:latin typeface="DM Sans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879923" y="270220"/>
            <a:ext cx="16798477" cy="12191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844131" lvl="1">
              <a:lnSpc>
                <a:spcPts val="10947"/>
              </a:lnSpc>
              <a:spcBef>
                <a:spcPct val="0"/>
              </a:spcBef>
            </a:pPr>
            <a:r>
              <a:rPr lang="en-US" sz="6000" err="1">
                <a:solidFill>
                  <a:srgbClr val="000000"/>
                </a:solidFill>
                <a:latin typeface="Repo Bold Bold"/>
              </a:rPr>
              <a:t>Mục</a:t>
            </a:r>
            <a:r>
              <a:rPr lang="en-US" sz="6000">
                <a:solidFill>
                  <a:srgbClr val="000000"/>
                </a:solidFill>
                <a:latin typeface="Repo Bold Bold"/>
              </a:rPr>
              <a:t> </a:t>
            </a:r>
            <a:r>
              <a:rPr lang="en-US" sz="6000" err="1">
                <a:solidFill>
                  <a:srgbClr val="000000"/>
                </a:solidFill>
                <a:latin typeface="Repo Bold Bold"/>
              </a:rPr>
              <a:t>tiêu</a:t>
            </a:r>
            <a:r>
              <a:rPr lang="en-US" sz="6000">
                <a:solidFill>
                  <a:srgbClr val="000000"/>
                </a:solidFill>
                <a:latin typeface="Repo Bold Bold"/>
              </a:rPr>
              <a:t> </a:t>
            </a:r>
            <a:r>
              <a:rPr lang="en-US" sz="6000" err="1">
                <a:solidFill>
                  <a:srgbClr val="000000"/>
                </a:solidFill>
                <a:latin typeface="Repo Bold Bold"/>
              </a:rPr>
              <a:t>của</a:t>
            </a:r>
            <a:r>
              <a:rPr lang="en-US" sz="6000">
                <a:solidFill>
                  <a:srgbClr val="000000"/>
                </a:solidFill>
                <a:latin typeface="Repo Bold Bold"/>
              </a:rPr>
              <a:t> </a:t>
            </a:r>
            <a:r>
              <a:rPr lang="en-US" sz="6000" err="1">
                <a:solidFill>
                  <a:srgbClr val="000000"/>
                </a:solidFill>
                <a:latin typeface="Repo Bold Bold"/>
              </a:rPr>
              <a:t>bài</a:t>
            </a:r>
            <a:r>
              <a:rPr lang="en-US" sz="6000">
                <a:solidFill>
                  <a:srgbClr val="000000"/>
                </a:solidFill>
                <a:latin typeface="Repo Bold Bold"/>
              </a:rPr>
              <a:t> </a:t>
            </a:r>
            <a:r>
              <a:rPr lang="en-US" sz="6000" err="1">
                <a:solidFill>
                  <a:srgbClr val="000000"/>
                </a:solidFill>
                <a:latin typeface="Repo Bold Bold"/>
              </a:rPr>
              <a:t>toán</a:t>
            </a:r>
            <a:endParaRPr lang="en-US" sz="6000">
              <a:solidFill>
                <a:srgbClr val="000000"/>
              </a:solidFill>
              <a:latin typeface="Repo Bold Bold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15852557" y="6698632"/>
            <a:ext cx="4616256" cy="4490358"/>
          </a:xfrm>
          <a:custGeom>
            <a:avLst/>
            <a:gdLst/>
            <a:ahLst/>
            <a:cxnLst/>
            <a:rect l="l" t="t" r="r" b="b"/>
            <a:pathLst>
              <a:path w="4616256" h="4490358">
                <a:moveTo>
                  <a:pt x="0" y="0"/>
                </a:moveTo>
                <a:lnTo>
                  <a:pt x="4616256" y="0"/>
                </a:lnTo>
                <a:lnTo>
                  <a:pt x="4616256" y="4490358"/>
                </a:lnTo>
                <a:lnTo>
                  <a:pt x="0" y="449035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1066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5979872" y="7777888"/>
            <a:ext cx="4616256" cy="4490358"/>
          </a:xfrm>
          <a:custGeom>
            <a:avLst/>
            <a:gdLst/>
            <a:ahLst/>
            <a:cxnLst/>
            <a:rect l="l" t="t" r="r" b="b"/>
            <a:pathLst>
              <a:path w="4616256" h="4490358">
                <a:moveTo>
                  <a:pt x="0" y="0"/>
                </a:moveTo>
                <a:lnTo>
                  <a:pt x="4616256" y="0"/>
                </a:lnTo>
                <a:lnTo>
                  <a:pt x="4616256" y="4490358"/>
                </a:lnTo>
                <a:lnTo>
                  <a:pt x="0" y="449035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6578623" y="2815166"/>
            <a:ext cx="12283179" cy="8017566"/>
          </a:xfrm>
          <a:custGeom>
            <a:avLst/>
            <a:gdLst/>
            <a:ahLst/>
            <a:cxnLst/>
            <a:rect l="l" t="t" r="r" b="b"/>
            <a:pathLst>
              <a:path w="12283179" h="8017566">
                <a:moveTo>
                  <a:pt x="0" y="0"/>
                </a:moveTo>
                <a:lnTo>
                  <a:pt x="12283180" y="0"/>
                </a:lnTo>
                <a:lnTo>
                  <a:pt x="12283180" y="8017566"/>
                </a:lnTo>
                <a:lnTo>
                  <a:pt x="0" y="801756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8174348">
            <a:off x="-3201505" y="-569052"/>
            <a:ext cx="8162855" cy="4496991"/>
          </a:xfrm>
          <a:custGeom>
            <a:avLst/>
            <a:gdLst/>
            <a:ahLst/>
            <a:cxnLst/>
            <a:rect l="l" t="t" r="r" b="b"/>
            <a:pathLst>
              <a:path w="8162855" h="4496991">
                <a:moveTo>
                  <a:pt x="0" y="0"/>
                </a:moveTo>
                <a:lnTo>
                  <a:pt x="8162855" y="0"/>
                </a:lnTo>
                <a:lnTo>
                  <a:pt x="8162855" y="4496990"/>
                </a:lnTo>
                <a:lnTo>
                  <a:pt x="0" y="449699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879923" y="1946718"/>
            <a:ext cx="16949223" cy="7800625"/>
            <a:chOff x="0" y="0"/>
            <a:chExt cx="7717538" cy="355188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7717538" cy="3551881"/>
            </a:xfrm>
            <a:custGeom>
              <a:avLst/>
              <a:gdLst/>
              <a:ahLst/>
              <a:cxnLst/>
              <a:rect l="l" t="t" r="r" b="b"/>
              <a:pathLst>
                <a:path w="7717538" h="3551881">
                  <a:moveTo>
                    <a:pt x="15530" y="0"/>
                  </a:moveTo>
                  <a:lnTo>
                    <a:pt x="7702008" y="0"/>
                  </a:lnTo>
                  <a:cubicBezTo>
                    <a:pt x="7710585" y="0"/>
                    <a:pt x="7717538" y="6953"/>
                    <a:pt x="7717538" y="15530"/>
                  </a:cubicBezTo>
                  <a:lnTo>
                    <a:pt x="7717538" y="3536351"/>
                  </a:lnTo>
                  <a:cubicBezTo>
                    <a:pt x="7717538" y="3544928"/>
                    <a:pt x="7710585" y="3551881"/>
                    <a:pt x="7702008" y="3551881"/>
                  </a:cubicBezTo>
                  <a:lnTo>
                    <a:pt x="15530" y="3551881"/>
                  </a:lnTo>
                  <a:cubicBezTo>
                    <a:pt x="6953" y="3551881"/>
                    <a:pt x="0" y="3544928"/>
                    <a:pt x="0" y="3536351"/>
                  </a:cubicBezTo>
                  <a:lnTo>
                    <a:pt x="0" y="15530"/>
                  </a:lnTo>
                  <a:cubicBezTo>
                    <a:pt x="0" y="6953"/>
                    <a:pt x="6953" y="0"/>
                    <a:pt x="15530" y="0"/>
                  </a:cubicBezTo>
                  <a:close/>
                </a:path>
              </a:pathLst>
            </a:custGeom>
            <a:solidFill>
              <a:srgbClr val="FFFEF7"/>
            </a:solidFill>
            <a:ln w="47625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9525"/>
              <a:ext cx="7717538" cy="3561406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7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 rot="1683888">
            <a:off x="16330306" y="-1977533"/>
            <a:ext cx="1857988" cy="3976240"/>
          </a:xfrm>
          <a:custGeom>
            <a:avLst/>
            <a:gdLst/>
            <a:ahLst/>
            <a:cxnLst/>
            <a:rect l="l" t="t" r="r" b="b"/>
            <a:pathLst>
              <a:path w="1857988" h="3976240">
                <a:moveTo>
                  <a:pt x="0" y="0"/>
                </a:moveTo>
                <a:lnTo>
                  <a:pt x="1857988" y="0"/>
                </a:lnTo>
                <a:lnTo>
                  <a:pt x="1857988" y="3976240"/>
                </a:lnTo>
                <a:lnTo>
                  <a:pt x="0" y="397624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1350839" y="2154375"/>
            <a:ext cx="15614059" cy="125665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Khách</a:t>
            </a:r>
            <a:r>
              <a:rPr lang="en-US" sz="32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2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hàng</a:t>
            </a:r>
            <a:r>
              <a:rPr lang="en-US" sz="32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2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cần</a:t>
            </a:r>
            <a:r>
              <a:rPr lang="en-US" sz="32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2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phải</a:t>
            </a:r>
            <a:r>
              <a:rPr lang="en-US" sz="32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2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cung</a:t>
            </a:r>
            <a:r>
              <a:rPr lang="en-US" sz="32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2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cấp</a:t>
            </a:r>
            <a:r>
              <a:rPr lang="en-US" sz="32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2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thông</a:t>
            </a:r>
            <a:r>
              <a:rPr lang="en-US" sz="32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tin </a:t>
            </a:r>
            <a:r>
              <a:rPr lang="en-US" sz="32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cho</a:t>
            </a:r>
            <a:r>
              <a:rPr lang="en-US" sz="32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2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bộ</a:t>
            </a:r>
            <a:r>
              <a:rPr lang="en-US" sz="32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2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phận</a:t>
            </a:r>
            <a:r>
              <a:rPr lang="en-US" sz="32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2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lễ</a:t>
            </a:r>
            <a:r>
              <a:rPr lang="en-US" sz="32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2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tân</a:t>
            </a:r>
            <a:r>
              <a:rPr lang="en-US" sz="32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2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của</a:t>
            </a:r>
            <a:r>
              <a:rPr lang="en-US" sz="32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2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khách</a:t>
            </a:r>
            <a:r>
              <a:rPr lang="en-US" sz="32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2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sạn</a:t>
            </a:r>
            <a:r>
              <a:rPr lang="en-US" sz="32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2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khi</a:t>
            </a:r>
            <a:r>
              <a:rPr lang="en-US" sz="32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2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đăng</a:t>
            </a:r>
            <a:r>
              <a:rPr lang="en-US" sz="32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2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ký</a:t>
            </a:r>
            <a:r>
              <a:rPr lang="en-US" sz="32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2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thuê</a:t>
            </a:r>
            <a:r>
              <a:rPr lang="en-US" sz="32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2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phòng</a:t>
            </a:r>
            <a:r>
              <a:rPr lang="en-US" sz="32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2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như</a:t>
            </a:r>
            <a:r>
              <a:rPr lang="en-US" sz="32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 </a:t>
            </a:r>
            <a:r>
              <a:rPr lang="en-US" sz="32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Họ</a:t>
            </a:r>
            <a:r>
              <a:rPr lang="en-US" sz="32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2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tên</a:t>
            </a:r>
            <a:r>
              <a:rPr lang="en-US" sz="32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32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địa</a:t>
            </a:r>
            <a:r>
              <a:rPr lang="en-US" sz="32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2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chỉ</a:t>
            </a:r>
            <a:r>
              <a:rPr lang="en-US" sz="32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32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số</a:t>
            </a:r>
            <a:r>
              <a:rPr lang="en-US" sz="32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2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chứng</a:t>
            </a:r>
            <a:r>
              <a:rPr lang="en-US" sz="32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2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minh</a:t>
            </a:r>
            <a:r>
              <a:rPr lang="en-US" sz="32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2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nhân</a:t>
            </a:r>
            <a:r>
              <a:rPr lang="en-US" sz="32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2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dân</a:t>
            </a:r>
            <a:r>
              <a:rPr lang="en-US" sz="32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… </a:t>
            </a:r>
            <a:r>
              <a:rPr lang="en-US" sz="32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và</a:t>
            </a:r>
            <a:r>
              <a:rPr lang="en-US" sz="32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2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bộ</a:t>
            </a:r>
            <a:r>
              <a:rPr lang="en-US" sz="32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2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phận</a:t>
            </a:r>
            <a:r>
              <a:rPr lang="en-US" sz="32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2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lễ</a:t>
            </a:r>
            <a:r>
              <a:rPr lang="en-US" sz="32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2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tân</a:t>
            </a:r>
            <a:r>
              <a:rPr lang="en-US" sz="32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2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sẽ</a:t>
            </a:r>
            <a:r>
              <a:rPr lang="en-US" sz="32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2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nhập</a:t>
            </a:r>
            <a:r>
              <a:rPr lang="en-US" sz="32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32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lưu</a:t>
            </a:r>
            <a:r>
              <a:rPr lang="en-US" sz="32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2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trữ</a:t>
            </a:r>
            <a:r>
              <a:rPr lang="en-US" sz="32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2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các</a:t>
            </a:r>
            <a:r>
              <a:rPr lang="en-US" sz="32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2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thông</a:t>
            </a:r>
            <a:r>
              <a:rPr lang="en-US" sz="32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tin </a:t>
            </a:r>
            <a:r>
              <a:rPr lang="en-US" sz="32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trên</a:t>
            </a:r>
            <a:r>
              <a:rPr lang="en-US" sz="32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2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vào</a:t>
            </a:r>
            <a:r>
              <a:rPr lang="en-US" sz="32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2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hệ</a:t>
            </a:r>
            <a:r>
              <a:rPr lang="en-US" sz="32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2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thống</a:t>
            </a:r>
            <a:r>
              <a:rPr lang="en-US" sz="32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</a:p>
          <a:p>
            <a:pPr marL="457200" indent="-45720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Bộ</a:t>
            </a:r>
            <a:r>
              <a:rPr lang="en-US" sz="32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2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phận</a:t>
            </a:r>
            <a:r>
              <a:rPr lang="en-US" sz="32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2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lễ</a:t>
            </a:r>
            <a:r>
              <a:rPr lang="en-US" sz="32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2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tân</a:t>
            </a:r>
            <a:r>
              <a:rPr lang="en-US" sz="32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2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sẽ</a:t>
            </a:r>
            <a:r>
              <a:rPr lang="en-US" sz="32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2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đưa</a:t>
            </a:r>
            <a:r>
              <a:rPr lang="en-US" sz="32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2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cho</a:t>
            </a:r>
            <a:r>
              <a:rPr lang="en-US" sz="32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2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khách</a:t>
            </a:r>
            <a:r>
              <a:rPr lang="en-US" sz="32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2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hàng</a:t>
            </a:r>
            <a:r>
              <a:rPr lang="en-US" sz="32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2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các</a:t>
            </a:r>
            <a:r>
              <a:rPr lang="en-US" sz="32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2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thông</a:t>
            </a:r>
            <a:r>
              <a:rPr lang="en-US" sz="32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tin </a:t>
            </a:r>
            <a:r>
              <a:rPr lang="en-US" sz="32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về</a:t>
            </a:r>
            <a:r>
              <a:rPr lang="en-US" sz="32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2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phòng</a:t>
            </a:r>
            <a:r>
              <a:rPr lang="en-US" sz="32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2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thuê</a:t>
            </a:r>
            <a:r>
              <a:rPr lang="en-US" sz="32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</a:p>
          <a:p>
            <a:pPr marL="457200" indent="-45720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Tra</a:t>
            </a:r>
            <a:r>
              <a:rPr lang="en-US" sz="32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2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cứu</a:t>
            </a:r>
            <a:r>
              <a:rPr lang="en-US" sz="32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32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cập</a:t>
            </a:r>
            <a:r>
              <a:rPr lang="en-US" sz="32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2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nhật</a:t>
            </a:r>
            <a:r>
              <a:rPr lang="en-US" sz="32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2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tình</a:t>
            </a:r>
            <a:r>
              <a:rPr lang="en-US" sz="32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2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trạng</a:t>
            </a:r>
            <a:r>
              <a:rPr lang="en-US" sz="32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2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phòng</a:t>
            </a:r>
            <a:r>
              <a:rPr lang="en-US" sz="32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2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và</a:t>
            </a:r>
            <a:r>
              <a:rPr lang="en-US" sz="32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2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khách</a:t>
            </a:r>
            <a:r>
              <a:rPr lang="en-US" sz="32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2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hàng</a:t>
            </a:r>
            <a:r>
              <a:rPr lang="en-US" sz="32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</a:p>
          <a:p>
            <a:pPr marL="457200" indent="-45720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Xuất</a:t>
            </a:r>
            <a:r>
              <a:rPr lang="en-US" sz="32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2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hóa</a:t>
            </a:r>
            <a:r>
              <a:rPr lang="en-US" sz="32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2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đơn</a:t>
            </a:r>
            <a:r>
              <a:rPr lang="en-US" sz="32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2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thanh</a:t>
            </a:r>
            <a:r>
              <a:rPr lang="en-US" sz="32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2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toán</a:t>
            </a:r>
            <a:r>
              <a:rPr lang="en-US" sz="32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32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phiếu</a:t>
            </a:r>
            <a:r>
              <a:rPr lang="en-US" sz="32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2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thuê</a:t>
            </a:r>
            <a:r>
              <a:rPr lang="en-US" sz="32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2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phòng</a:t>
            </a:r>
            <a:r>
              <a:rPr lang="en-US" sz="32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</a:t>
            </a:r>
          </a:p>
          <a:p>
            <a:pPr marL="457200" indent="-45720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Báo</a:t>
            </a:r>
            <a:r>
              <a:rPr lang="en-US" sz="32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2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cáo</a:t>
            </a:r>
            <a:r>
              <a:rPr lang="en-US" sz="32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2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doanh</a:t>
            </a:r>
            <a:r>
              <a:rPr lang="en-US" sz="32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2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thu</a:t>
            </a:r>
            <a:r>
              <a:rPr lang="en-US" sz="32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32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mật</a:t>
            </a:r>
            <a:r>
              <a:rPr lang="en-US" sz="32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2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độ</a:t>
            </a:r>
            <a:r>
              <a:rPr lang="en-US" sz="32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2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sử</a:t>
            </a:r>
            <a:r>
              <a:rPr lang="en-US" sz="32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2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dụng</a:t>
            </a:r>
            <a:r>
              <a:rPr lang="en-US" sz="32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2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theo</a:t>
            </a:r>
            <a:r>
              <a:rPr lang="en-US" sz="32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2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loại</a:t>
            </a:r>
            <a:r>
              <a:rPr lang="en-US" sz="32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2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phòng</a:t>
            </a:r>
            <a:r>
              <a:rPr lang="en-US" sz="32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</a:p>
          <a:p>
            <a:pPr>
              <a:lnSpc>
                <a:spcPts val="3422"/>
              </a:lnSpc>
            </a:pPr>
            <a:endParaRPr lang="en-US" sz="2800" spc="-24" dirty="0">
              <a:solidFill>
                <a:srgbClr val="000000"/>
              </a:solidFill>
              <a:latin typeface="DM Sans"/>
            </a:endParaRPr>
          </a:p>
          <a:p>
            <a:pPr>
              <a:lnSpc>
                <a:spcPts val="3422"/>
              </a:lnSpc>
            </a:pPr>
            <a:endParaRPr lang="en-US" sz="2444" spc="-24" dirty="0">
              <a:solidFill>
                <a:srgbClr val="000000"/>
              </a:solidFill>
              <a:latin typeface="DM Sans"/>
            </a:endParaRPr>
          </a:p>
          <a:p>
            <a:pPr>
              <a:lnSpc>
                <a:spcPts val="3422"/>
              </a:lnSpc>
            </a:pPr>
            <a:endParaRPr lang="en-US" sz="2444" spc="-24" dirty="0">
              <a:solidFill>
                <a:srgbClr val="000000"/>
              </a:solidFill>
              <a:latin typeface="DM Sans"/>
            </a:endParaRPr>
          </a:p>
          <a:p>
            <a:pPr>
              <a:lnSpc>
                <a:spcPts val="3422"/>
              </a:lnSpc>
            </a:pPr>
            <a:endParaRPr lang="en-US" sz="2444" spc="-24" dirty="0">
              <a:solidFill>
                <a:srgbClr val="000000"/>
              </a:solidFill>
              <a:latin typeface="DM Sans"/>
            </a:endParaRPr>
          </a:p>
          <a:p>
            <a:pPr>
              <a:lnSpc>
                <a:spcPts val="3422"/>
              </a:lnSpc>
            </a:pPr>
            <a:endParaRPr lang="en-US" sz="2444" spc="-24" dirty="0">
              <a:solidFill>
                <a:srgbClr val="000000"/>
              </a:solidFill>
              <a:latin typeface="DM Sans"/>
            </a:endParaRPr>
          </a:p>
          <a:p>
            <a:pPr>
              <a:lnSpc>
                <a:spcPts val="3422"/>
              </a:lnSpc>
            </a:pPr>
            <a:endParaRPr lang="en-US" sz="2444" spc="-24" dirty="0">
              <a:solidFill>
                <a:srgbClr val="000000"/>
              </a:solidFill>
              <a:latin typeface="DM Sans"/>
            </a:endParaRPr>
          </a:p>
          <a:p>
            <a:pPr>
              <a:lnSpc>
                <a:spcPts val="3422"/>
              </a:lnSpc>
            </a:pPr>
            <a:endParaRPr lang="en-US" sz="2444" spc="-24" dirty="0">
              <a:solidFill>
                <a:srgbClr val="000000"/>
              </a:solidFill>
              <a:latin typeface="DM Sans"/>
            </a:endParaRPr>
          </a:p>
          <a:p>
            <a:pPr>
              <a:lnSpc>
                <a:spcPts val="3422"/>
              </a:lnSpc>
            </a:pPr>
            <a:endParaRPr lang="en-US" sz="2444" spc="-24" dirty="0">
              <a:solidFill>
                <a:srgbClr val="000000"/>
              </a:solidFill>
              <a:latin typeface="DM Sans"/>
            </a:endParaRPr>
          </a:p>
          <a:p>
            <a:pPr>
              <a:lnSpc>
                <a:spcPts val="3422"/>
              </a:lnSpc>
            </a:pPr>
            <a:endParaRPr lang="en-US" sz="2444" spc="-24" dirty="0">
              <a:solidFill>
                <a:srgbClr val="000000"/>
              </a:solidFill>
              <a:latin typeface="DM Sans"/>
            </a:endParaRPr>
          </a:p>
          <a:p>
            <a:pPr>
              <a:lnSpc>
                <a:spcPts val="3422"/>
              </a:lnSpc>
            </a:pPr>
            <a:endParaRPr lang="en-US" sz="2444" spc="-24" dirty="0">
              <a:solidFill>
                <a:srgbClr val="000000"/>
              </a:solidFill>
              <a:latin typeface="DM Sans"/>
            </a:endParaRPr>
          </a:p>
          <a:p>
            <a:pPr>
              <a:lnSpc>
                <a:spcPts val="3422"/>
              </a:lnSpc>
            </a:pPr>
            <a:endParaRPr lang="en-US" sz="2444" spc="-24" dirty="0">
              <a:solidFill>
                <a:srgbClr val="000000"/>
              </a:solidFill>
              <a:latin typeface="DM Sans"/>
            </a:endParaRPr>
          </a:p>
          <a:p>
            <a:pPr>
              <a:lnSpc>
                <a:spcPts val="3422"/>
              </a:lnSpc>
            </a:pPr>
            <a:endParaRPr lang="en-US" sz="2444" spc="-24" dirty="0">
              <a:solidFill>
                <a:srgbClr val="000000"/>
              </a:solidFill>
              <a:latin typeface="DM Sans"/>
            </a:endParaRPr>
          </a:p>
          <a:p>
            <a:pPr>
              <a:lnSpc>
                <a:spcPts val="3422"/>
              </a:lnSpc>
            </a:pPr>
            <a:endParaRPr lang="en-US" sz="2444" spc="-24" dirty="0">
              <a:solidFill>
                <a:srgbClr val="000000"/>
              </a:solidFill>
              <a:latin typeface="DM Sans"/>
            </a:endParaRPr>
          </a:p>
          <a:p>
            <a:pPr>
              <a:lnSpc>
                <a:spcPts val="3422"/>
              </a:lnSpc>
            </a:pPr>
            <a:endParaRPr lang="en-US" sz="2444" spc="-24" dirty="0">
              <a:solidFill>
                <a:srgbClr val="000000"/>
              </a:solidFill>
              <a:latin typeface="DM Sans"/>
            </a:endParaRPr>
          </a:p>
          <a:p>
            <a:pPr>
              <a:lnSpc>
                <a:spcPts val="3422"/>
              </a:lnSpc>
            </a:pPr>
            <a:endParaRPr lang="en-US" sz="2444" spc="-24" dirty="0">
              <a:solidFill>
                <a:srgbClr val="000000"/>
              </a:solidFill>
              <a:latin typeface="DM Sans"/>
            </a:endParaRPr>
          </a:p>
          <a:p>
            <a:pPr>
              <a:lnSpc>
                <a:spcPts val="3422"/>
              </a:lnSpc>
            </a:pPr>
            <a:endParaRPr lang="en-US" sz="2444" spc="-24" dirty="0">
              <a:solidFill>
                <a:srgbClr val="000000"/>
              </a:solidFill>
              <a:latin typeface="DM Sans"/>
            </a:endParaRPr>
          </a:p>
          <a:p>
            <a:pPr marL="0" lvl="0" indent="0">
              <a:lnSpc>
                <a:spcPts val="3422"/>
              </a:lnSpc>
              <a:spcBef>
                <a:spcPct val="0"/>
              </a:spcBef>
            </a:pPr>
            <a:endParaRPr lang="en-US" sz="2444" spc="-24" dirty="0">
              <a:solidFill>
                <a:srgbClr val="000000"/>
              </a:solidFill>
              <a:latin typeface="DM Sans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879923" y="270220"/>
            <a:ext cx="16798477" cy="12191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844131" lvl="1">
              <a:lnSpc>
                <a:spcPts val="10947"/>
              </a:lnSpc>
              <a:spcBef>
                <a:spcPct val="0"/>
              </a:spcBef>
            </a:pPr>
            <a:r>
              <a:rPr lang="en-US" sz="6000" err="1">
                <a:solidFill>
                  <a:srgbClr val="000000"/>
                </a:solidFill>
                <a:latin typeface="Repo Bold Bold"/>
              </a:rPr>
              <a:t>Mô</a:t>
            </a:r>
            <a:r>
              <a:rPr lang="en-US" sz="6000">
                <a:solidFill>
                  <a:srgbClr val="000000"/>
                </a:solidFill>
                <a:latin typeface="Repo Bold Bold"/>
              </a:rPr>
              <a:t> </a:t>
            </a:r>
            <a:r>
              <a:rPr lang="en-US" sz="6000" err="1">
                <a:solidFill>
                  <a:srgbClr val="000000"/>
                </a:solidFill>
                <a:latin typeface="Repo Bold Bold"/>
              </a:rPr>
              <a:t>tả</a:t>
            </a:r>
            <a:r>
              <a:rPr lang="en-US" sz="6000">
                <a:solidFill>
                  <a:srgbClr val="000000"/>
                </a:solidFill>
                <a:latin typeface="Repo Bold Bold"/>
              </a:rPr>
              <a:t> </a:t>
            </a:r>
            <a:r>
              <a:rPr lang="en-US" sz="6000" err="1">
                <a:solidFill>
                  <a:srgbClr val="000000"/>
                </a:solidFill>
                <a:latin typeface="Repo Bold Bold"/>
              </a:rPr>
              <a:t>bài</a:t>
            </a:r>
            <a:r>
              <a:rPr lang="en-US" sz="6000">
                <a:solidFill>
                  <a:srgbClr val="000000"/>
                </a:solidFill>
                <a:latin typeface="Repo Bold Bold"/>
              </a:rPr>
              <a:t> </a:t>
            </a:r>
            <a:r>
              <a:rPr lang="en-US" sz="6000" err="1">
                <a:solidFill>
                  <a:srgbClr val="000000"/>
                </a:solidFill>
                <a:latin typeface="Repo Bold Bold"/>
              </a:rPr>
              <a:t>toán</a:t>
            </a:r>
            <a:endParaRPr lang="en-US" sz="6000">
              <a:solidFill>
                <a:srgbClr val="000000"/>
              </a:solidFill>
              <a:latin typeface="Repo Bold Bold"/>
            </a:endParaRPr>
          </a:p>
        </p:txBody>
      </p:sp>
    </p:spTree>
    <p:extLst>
      <p:ext uri="{BB962C8B-B14F-4D97-AF65-F5344CB8AC3E}">
        <p14:creationId xmlns:p14="http://schemas.microsoft.com/office/powerpoint/2010/main" val="20200124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5979872" y="7777888"/>
            <a:ext cx="4616256" cy="4490358"/>
          </a:xfrm>
          <a:custGeom>
            <a:avLst/>
            <a:gdLst/>
            <a:ahLst/>
            <a:cxnLst/>
            <a:rect l="l" t="t" r="r" b="b"/>
            <a:pathLst>
              <a:path w="4616256" h="4490358">
                <a:moveTo>
                  <a:pt x="0" y="0"/>
                </a:moveTo>
                <a:lnTo>
                  <a:pt x="4616256" y="0"/>
                </a:lnTo>
                <a:lnTo>
                  <a:pt x="4616256" y="4490358"/>
                </a:lnTo>
                <a:lnTo>
                  <a:pt x="0" y="449035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6578623" y="2815166"/>
            <a:ext cx="12283179" cy="8017566"/>
          </a:xfrm>
          <a:custGeom>
            <a:avLst/>
            <a:gdLst/>
            <a:ahLst/>
            <a:cxnLst/>
            <a:rect l="l" t="t" r="r" b="b"/>
            <a:pathLst>
              <a:path w="12283179" h="8017566">
                <a:moveTo>
                  <a:pt x="0" y="0"/>
                </a:moveTo>
                <a:lnTo>
                  <a:pt x="12283180" y="0"/>
                </a:lnTo>
                <a:lnTo>
                  <a:pt x="12283180" y="8017566"/>
                </a:lnTo>
                <a:lnTo>
                  <a:pt x="0" y="801756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8174348">
            <a:off x="-3201505" y="-569052"/>
            <a:ext cx="8162855" cy="4496991"/>
          </a:xfrm>
          <a:custGeom>
            <a:avLst/>
            <a:gdLst/>
            <a:ahLst/>
            <a:cxnLst/>
            <a:rect l="l" t="t" r="r" b="b"/>
            <a:pathLst>
              <a:path w="8162855" h="4496991">
                <a:moveTo>
                  <a:pt x="0" y="0"/>
                </a:moveTo>
                <a:lnTo>
                  <a:pt x="8162855" y="0"/>
                </a:lnTo>
                <a:lnTo>
                  <a:pt x="8162855" y="4496990"/>
                </a:lnTo>
                <a:lnTo>
                  <a:pt x="0" y="449699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879923" y="1946718"/>
            <a:ext cx="16949223" cy="7800625"/>
            <a:chOff x="0" y="0"/>
            <a:chExt cx="7717538" cy="355188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7717538" cy="3551881"/>
            </a:xfrm>
            <a:custGeom>
              <a:avLst/>
              <a:gdLst/>
              <a:ahLst/>
              <a:cxnLst/>
              <a:rect l="l" t="t" r="r" b="b"/>
              <a:pathLst>
                <a:path w="7717538" h="3551881">
                  <a:moveTo>
                    <a:pt x="15530" y="0"/>
                  </a:moveTo>
                  <a:lnTo>
                    <a:pt x="7702008" y="0"/>
                  </a:lnTo>
                  <a:cubicBezTo>
                    <a:pt x="7710585" y="0"/>
                    <a:pt x="7717538" y="6953"/>
                    <a:pt x="7717538" y="15530"/>
                  </a:cubicBezTo>
                  <a:lnTo>
                    <a:pt x="7717538" y="3536351"/>
                  </a:lnTo>
                  <a:cubicBezTo>
                    <a:pt x="7717538" y="3544928"/>
                    <a:pt x="7710585" y="3551881"/>
                    <a:pt x="7702008" y="3551881"/>
                  </a:cubicBezTo>
                  <a:lnTo>
                    <a:pt x="15530" y="3551881"/>
                  </a:lnTo>
                  <a:cubicBezTo>
                    <a:pt x="6953" y="3551881"/>
                    <a:pt x="0" y="3544928"/>
                    <a:pt x="0" y="3536351"/>
                  </a:cubicBezTo>
                  <a:lnTo>
                    <a:pt x="0" y="15530"/>
                  </a:lnTo>
                  <a:cubicBezTo>
                    <a:pt x="0" y="6953"/>
                    <a:pt x="6953" y="0"/>
                    <a:pt x="15530" y="0"/>
                  </a:cubicBezTo>
                  <a:close/>
                </a:path>
              </a:pathLst>
            </a:custGeom>
            <a:solidFill>
              <a:srgbClr val="FFFEF7"/>
            </a:solidFill>
            <a:ln w="47625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9525"/>
              <a:ext cx="7717538" cy="3561406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7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 rot="1683888">
            <a:off x="16330306" y="-1977533"/>
            <a:ext cx="1857988" cy="3976240"/>
          </a:xfrm>
          <a:custGeom>
            <a:avLst/>
            <a:gdLst/>
            <a:ahLst/>
            <a:cxnLst/>
            <a:rect l="l" t="t" r="r" b="b"/>
            <a:pathLst>
              <a:path w="1857988" h="3976240">
                <a:moveTo>
                  <a:pt x="0" y="0"/>
                </a:moveTo>
                <a:lnTo>
                  <a:pt x="1857988" y="0"/>
                </a:lnTo>
                <a:lnTo>
                  <a:pt x="1857988" y="3976240"/>
                </a:lnTo>
                <a:lnTo>
                  <a:pt x="0" y="397624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1350839" y="2154375"/>
            <a:ext cx="15614059" cy="73927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22"/>
              </a:lnSpc>
            </a:pPr>
            <a:endParaRPr lang="en-US" sz="2800" spc="-24">
              <a:solidFill>
                <a:srgbClr val="000000"/>
              </a:solidFill>
              <a:latin typeface="DM Sans"/>
            </a:endParaRPr>
          </a:p>
          <a:p>
            <a:pPr>
              <a:lnSpc>
                <a:spcPts val="3422"/>
              </a:lnSpc>
            </a:pPr>
            <a:endParaRPr lang="en-US" sz="2444" spc="-24">
              <a:solidFill>
                <a:srgbClr val="000000"/>
              </a:solidFill>
              <a:latin typeface="DM Sans"/>
            </a:endParaRPr>
          </a:p>
          <a:p>
            <a:pPr>
              <a:lnSpc>
                <a:spcPts val="3422"/>
              </a:lnSpc>
            </a:pPr>
            <a:endParaRPr lang="en-US" sz="2444" spc="-24">
              <a:solidFill>
                <a:srgbClr val="000000"/>
              </a:solidFill>
              <a:latin typeface="DM Sans"/>
            </a:endParaRPr>
          </a:p>
          <a:p>
            <a:pPr>
              <a:lnSpc>
                <a:spcPts val="3422"/>
              </a:lnSpc>
            </a:pPr>
            <a:endParaRPr lang="en-US" sz="2444" spc="-24">
              <a:solidFill>
                <a:srgbClr val="000000"/>
              </a:solidFill>
              <a:latin typeface="DM Sans"/>
            </a:endParaRPr>
          </a:p>
          <a:p>
            <a:pPr>
              <a:lnSpc>
                <a:spcPts val="3422"/>
              </a:lnSpc>
            </a:pPr>
            <a:endParaRPr lang="en-US" sz="2444" spc="-24">
              <a:solidFill>
                <a:srgbClr val="000000"/>
              </a:solidFill>
              <a:latin typeface="DM Sans"/>
            </a:endParaRPr>
          </a:p>
          <a:p>
            <a:pPr>
              <a:lnSpc>
                <a:spcPts val="3422"/>
              </a:lnSpc>
            </a:pPr>
            <a:endParaRPr lang="en-US" sz="2444" spc="-24">
              <a:solidFill>
                <a:srgbClr val="000000"/>
              </a:solidFill>
              <a:latin typeface="DM Sans"/>
            </a:endParaRPr>
          </a:p>
          <a:p>
            <a:pPr>
              <a:lnSpc>
                <a:spcPts val="3422"/>
              </a:lnSpc>
            </a:pPr>
            <a:endParaRPr lang="en-US" sz="2444" spc="-24">
              <a:solidFill>
                <a:srgbClr val="000000"/>
              </a:solidFill>
              <a:latin typeface="DM Sans"/>
            </a:endParaRPr>
          </a:p>
          <a:p>
            <a:pPr>
              <a:lnSpc>
                <a:spcPts val="3422"/>
              </a:lnSpc>
            </a:pPr>
            <a:endParaRPr lang="en-US" sz="2444" spc="-24">
              <a:solidFill>
                <a:srgbClr val="000000"/>
              </a:solidFill>
              <a:latin typeface="DM Sans"/>
            </a:endParaRPr>
          </a:p>
          <a:p>
            <a:pPr>
              <a:lnSpc>
                <a:spcPts val="3422"/>
              </a:lnSpc>
            </a:pPr>
            <a:endParaRPr lang="en-US" sz="2444" spc="-24">
              <a:solidFill>
                <a:srgbClr val="000000"/>
              </a:solidFill>
              <a:latin typeface="DM Sans"/>
            </a:endParaRPr>
          </a:p>
          <a:p>
            <a:pPr>
              <a:lnSpc>
                <a:spcPts val="3422"/>
              </a:lnSpc>
            </a:pPr>
            <a:endParaRPr lang="en-US" sz="2444" spc="-24">
              <a:solidFill>
                <a:srgbClr val="000000"/>
              </a:solidFill>
              <a:latin typeface="DM Sans"/>
            </a:endParaRPr>
          </a:p>
          <a:p>
            <a:pPr>
              <a:lnSpc>
                <a:spcPts val="3422"/>
              </a:lnSpc>
            </a:pPr>
            <a:endParaRPr lang="en-US" sz="2444" spc="-24">
              <a:solidFill>
                <a:srgbClr val="000000"/>
              </a:solidFill>
              <a:latin typeface="DM Sans"/>
            </a:endParaRPr>
          </a:p>
          <a:p>
            <a:pPr>
              <a:lnSpc>
                <a:spcPts val="3422"/>
              </a:lnSpc>
            </a:pPr>
            <a:endParaRPr lang="en-US" sz="2444" spc="-24">
              <a:solidFill>
                <a:srgbClr val="000000"/>
              </a:solidFill>
              <a:latin typeface="DM Sans"/>
            </a:endParaRPr>
          </a:p>
          <a:p>
            <a:pPr>
              <a:lnSpc>
                <a:spcPts val="3422"/>
              </a:lnSpc>
            </a:pPr>
            <a:endParaRPr lang="en-US" sz="2444" spc="-24">
              <a:solidFill>
                <a:srgbClr val="000000"/>
              </a:solidFill>
              <a:latin typeface="DM Sans"/>
            </a:endParaRPr>
          </a:p>
          <a:p>
            <a:pPr>
              <a:lnSpc>
                <a:spcPts val="3422"/>
              </a:lnSpc>
            </a:pPr>
            <a:endParaRPr lang="en-US" sz="2444" spc="-24">
              <a:solidFill>
                <a:srgbClr val="000000"/>
              </a:solidFill>
              <a:latin typeface="DM Sans"/>
            </a:endParaRPr>
          </a:p>
          <a:p>
            <a:pPr>
              <a:lnSpc>
                <a:spcPts val="3422"/>
              </a:lnSpc>
            </a:pPr>
            <a:endParaRPr lang="en-US" sz="2444" spc="-24">
              <a:solidFill>
                <a:srgbClr val="000000"/>
              </a:solidFill>
              <a:latin typeface="DM Sans"/>
            </a:endParaRPr>
          </a:p>
          <a:p>
            <a:pPr>
              <a:lnSpc>
                <a:spcPts val="3422"/>
              </a:lnSpc>
            </a:pPr>
            <a:endParaRPr lang="en-US" sz="2444" spc="-24">
              <a:solidFill>
                <a:srgbClr val="000000"/>
              </a:solidFill>
              <a:latin typeface="DM Sans"/>
            </a:endParaRPr>
          </a:p>
          <a:p>
            <a:pPr marL="0" lvl="0" indent="0">
              <a:lnSpc>
                <a:spcPts val="3422"/>
              </a:lnSpc>
              <a:spcBef>
                <a:spcPct val="0"/>
              </a:spcBef>
            </a:pPr>
            <a:endParaRPr lang="en-US" sz="2444" spc="-24">
              <a:solidFill>
                <a:srgbClr val="000000"/>
              </a:solidFill>
              <a:latin typeface="DM Sans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879923" y="270220"/>
            <a:ext cx="16798477" cy="12446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844131" lvl="1">
              <a:lnSpc>
                <a:spcPts val="10947"/>
              </a:lnSpc>
              <a:spcBef>
                <a:spcPct val="0"/>
              </a:spcBef>
            </a:pPr>
            <a:r>
              <a:rPr lang="en-US" sz="6000" dirty="0">
                <a:solidFill>
                  <a:srgbClr val="000000"/>
                </a:solidFill>
                <a:latin typeface="Repo Bold Bold"/>
              </a:rPr>
              <a:t>Một </a:t>
            </a:r>
            <a:r>
              <a:rPr lang="en-US" sz="6000" dirty="0" err="1">
                <a:solidFill>
                  <a:srgbClr val="000000"/>
                </a:solidFill>
                <a:latin typeface="Repo Bold Bold"/>
              </a:rPr>
              <a:t>số</a:t>
            </a:r>
            <a:r>
              <a:rPr lang="en-US" sz="6000" dirty="0">
                <a:solidFill>
                  <a:srgbClr val="000000"/>
                </a:solidFill>
                <a:latin typeface="Repo Bold Bold"/>
              </a:rPr>
              <a:t> </a:t>
            </a:r>
            <a:r>
              <a:rPr lang="en-US" sz="6000" dirty="0" err="1">
                <a:solidFill>
                  <a:srgbClr val="000000"/>
                </a:solidFill>
                <a:latin typeface="Repo Bold Bold"/>
              </a:rPr>
              <a:t>biểu</a:t>
            </a:r>
            <a:r>
              <a:rPr lang="en-US" sz="6000" dirty="0">
                <a:solidFill>
                  <a:srgbClr val="000000"/>
                </a:solidFill>
                <a:latin typeface="Repo Bold Bold"/>
              </a:rPr>
              <a:t> </a:t>
            </a:r>
            <a:r>
              <a:rPr lang="en-US" sz="6000" dirty="0" err="1">
                <a:solidFill>
                  <a:srgbClr val="000000"/>
                </a:solidFill>
                <a:latin typeface="Repo Bold Bold"/>
              </a:rPr>
              <a:t>mẫu</a:t>
            </a:r>
            <a:endParaRPr lang="en-US" sz="6000" dirty="0">
              <a:solidFill>
                <a:srgbClr val="000000"/>
              </a:solidFill>
              <a:latin typeface="Repo Bold Bold"/>
            </a:endParaRPr>
          </a:p>
        </p:txBody>
      </p:sp>
      <p:pic>
        <p:nvPicPr>
          <p:cNvPr id="20" name="Picture 19" descr="A black and white text on a black background&#10;&#10;Description automatically generated">
            <a:extLst>
              <a:ext uri="{FF2B5EF4-FFF2-40B4-BE49-F238E27FC236}">
                <a16:creationId xmlns:a16="http://schemas.microsoft.com/office/drawing/2014/main" id="{7465AF6C-928D-5B56-7F1B-94A4BB40678C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3670"/>
          <a:stretch/>
        </p:blipFill>
        <p:spPr bwMode="auto">
          <a:xfrm>
            <a:off x="1323102" y="2340185"/>
            <a:ext cx="7510655" cy="206155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1" name="Picture 20" descr="A black and white document with white text&#10;&#10;Description automatically generated">
            <a:extLst>
              <a:ext uri="{FF2B5EF4-FFF2-40B4-BE49-F238E27FC236}">
                <a16:creationId xmlns:a16="http://schemas.microsoft.com/office/drawing/2014/main" id="{B95CC7B4-63C7-3C42-08A2-F19C204931D9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t="2587"/>
          <a:stretch/>
        </p:blipFill>
        <p:spPr bwMode="auto">
          <a:xfrm>
            <a:off x="1112309" y="4741051"/>
            <a:ext cx="7893517" cy="230863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2" name="Picture 21" descr="A black and white text on a white background&#10;&#10;Description automatically generated">
            <a:extLst>
              <a:ext uri="{FF2B5EF4-FFF2-40B4-BE49-F238E27FC236}">
                <a16:creationId xmlns:a16="http://schemas.microsoft.com/office/drawing/2014/main" id="{9B845F69-88C0-FACA-C7E2-269F564AA521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t="5657" b="6605"/>
          <a:stretch/>
        </p:blipFill>
        <p:spPr bwMode="auto">
          <a:xfrm>
            <a:off x="1112310" y="7388991"/>
            <a:ext cx="7778211" cy="191239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1581391-FAED-052C-E7CE-09F299CE79FE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t="2160" b="11866"/>
          <a:stretch/>
        </p:blipFill>
        <p:spPr bwMode="auto">
          <a:xfrm>
            <a:off x="9454245" y="2175647"/>
            <a:ext cx="8224155" cy="233139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4" name="Picture 23" descr="A black and white text on a black background&#10;&#10;Description automatically generated">
            <a:extLst>
              <a:ext uri="{FF2B5EF4-FFF2-40B4-BE49-F238E27FC236}">
                <a16:creationId xmlns:a16="http://schemas.microsoft.com/office/drawing/2014/main" id="{B72A3031-C423-1FC3-49F4-C27D813F7FE7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t="4299" b="5417"/>
          <a:stretch/>
        </p:blipFill>
        <p:spPr bwMode="auto">
          <a:xfrm>
            <a:off x="9494130" y="4919793"/>
            <a:ext cx="8184270" cy="204604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D4AA264-2795-8261-EED9-31FE5A618897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b="4871"/>
          <a:stretch/>
        </p:blipFill>
        <p:spPr bwMode="auto">
          <a:xfrm>
            <a:off x="9488415" y="7376777"/>
            <a:ext cx="8224155" cy="209298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6820809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935593">
            <a:off x="10316048" y="-1504546"/>
            <a:ext cx="10108522" cy="5568877"/>
          </a:xfrm>
          <a:custGeom>
            <a:avLst/>
            <a:gdLst/>
            <a:ahLst/>
            <a:cxnLst/>
            <a:rect l="l" t="t" r="r" b="b"/>
            <a:pathLst>
              <a:path w="10108522" h="5568877">
                <a:moveTo>
                  <a:pt x="0" y="0"/>
                </a:moveTo>
                <a:lnTo>
                  <a:pt x="10108523" y="0"/>
                </a:lnTo>
                <a:lnTo>
                  <a:pt x="10108523" y="5568877"/>
                </a:lnTo>
                <a:lnTo>
                  <a:pt x="0" y="556887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1280600">
            <a:off x="-2029689" y="7001012"/>
            <a:ext cx="7251066" cy="3994678"/>
          </a:xfrm>
          <a:custGeom>
            <a:avLst/>
            <a:gdLst/>
            <a:ahLst/>
            <a:cxnLst/>
            <a:rect l="l" t="t" r="r" b="b"/>
            <a:pathLst>
              <a:path w="7251066" h="3994678">
                <a:moveTo>
                  <a:pt x="0" y="0"/>
                </a:moveTo>
                <a:lnTo>
                  <a:pt x="7251067" y="0"/>
                </a:lnTo>
                <a:lnTo>
                  <a:pt x="7251067" y="3994678"/>
                </a:lnTo>
                <a:lnTo>
                  <a:pt x="0" y="399467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933784" y="2269966"/>
            <a:ext cx="15325516" cy="5747068"/>
          </a:xfrm>
          <a:custGeom>
            <a:avLst/>
            <a:gdLst/>
            <a:ahLst/>
            <a:cxnLst/>
            <a:rect l="l" t="t" r="r" b="b"/>
            <a:pathLst>
              <a:path w="15325516" h="5747068">
                <a:moveTo>
                  <a:pt x="0" y="0"/>
                </a:moveTo>
                <a:lnTo>
                  <a:pt x="15325516" y="0"/>
                </a:lnTo>
                <a:lnTo>
                  <a:pt x="15325516" y="5747068"/>
                </a:lnTo>
                <a:lnTo>
                  <a:pt x="0" y="574706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4384384" y="4553870"/>
            <a:ext cx="10985925" cy="12761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947"/>
              </a:lnSpc>
              <a:spcBef>
                <a:spcPct val="0"/>
              </a:spcBef>
            </a:pPr>
            <a:r>
              <a:rPr lang="en-US" sz="8000">
                <a:solidFill>
                  <a:srgbClr val="000000"/>
                </a:solidFill>
                <a:latin typeface="Repo Bold Bold"/>
              </a:rPr>
              <a:t>2. </a:t>
            </a:r>
            <a:r>
              <a:rPr lang="en-US" sz="8000" err="1">
                <a:solidFill>
                  <a:srgbClr val="000000"/>
                </a:solidFill>
                <a:latin typeface="Repo Bold Bold"/>
              </a:rPr>
              <a:t>Phân</a:t>
            </a:r>
            <a:r>
              <a:rPr lang="en-US" sz="8000">
                <a:solidFill>
                  <a:srgbClr val="000000"/>
                </a:solidFill>
                <a:latin typeface="Repo Bold Bold"/>
              </a:rPr>
              <a:t> tích </a:t>
            </a:r>
            <a:r>
              <a:rPr lang="en-US" sz="8000" err="1">
                <a:solidFill>
                  <a:srgbClr val="000000"/>
                </a:solidFill>
                <a:latin typeface="Repo Bold Bold"/>
              </a:rPr>
              <a:t>hệ</a:t>
            </a:r>
            <a:r>
              <a:rPr lang="en-US" sz="8000">
                <a:solidFill>
                  <a:srgbClr val="000000"/>
                </a:solidFill>
                <a:latin typeface="Repo Bold Bold"/>
              </a:rPr>
              <a:t> </a:t>
            </a:r>
            <a:r>
              <a:rPr lang="en-US" sz="8000" err="1">
                <a:solidFill>
                  <a:srgbClr val="000000"/>
                </a:solidFill>
                <a:latin typeface="Repo Bold Bold"/>
              </a:rPr>
              <a:t>thống</a:t>
            </a:r>
            <a:endParaRPr lang="en-US" sz="8000">
              <a:solidFill>
                <a:srgbClr val="000000"/>
              </a:solidFill>
              <a:latin typeface="Repo Bold Bol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E37425155417244AA0422523BDCCD0C" ma:contentTypeVersion="9" ma:contentTypeDescription="Create a new document." ma:contentTypeScope="" ma:versionID="f21dc68ab15c9c4cd455f4e7423a73c1">
  <xsd:schema xmlns:xsd="http://www.w3.org/2001/XMLSchema" xmlns:xs="http://www.w3.org/2001/XMLSchema" xmlns:p="http://schemas.microsoft.com/office/2006/metadata/properties" xmlns:ns3="4e9efa32-4130-481a-ad04-7419bf697ed8" xmlns:ns4="d424e2e0-26f1-43e8-87d8-a3d3c2f5defa" targetNamespace="http://schemas.microsoft.com/office/2006/metadata/properties" ma:root="true" ma:fieldsID="ce4ec3e2044c6e2c7670a09b70fe82d9" ns3:_="" ns4:_="">
    <xsd:import namespace="4e9efa32-4130-481a-ad04-7419bf697ed8"/>
    <xsd:import namespace="d424e2e0-26f1-43e8-87d8-a3d3c2f5defa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ObjectDetectorVersions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e9efa32-4130-481a-ad04-7419bf697ed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ObjectDetectorVersions" ma:index="15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_activity" ma:index="16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424e2e0-26f1-43e8-87d8-a3d3c2f5defa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4e9efa32-4130-481a-ad04-7419bf697ed8" xsi:nil="true"/>
  </documentManagement>
</p:properties>
</file>

<file path=customXml/itemProps1.xml><?xml version="1.0" encoding="utf-8"?>
<ds:datastoreItem xmlns:ds="http://schemas.openxmlformats.org/officeDocument/2006/customXml" ds:itemID="{95183358-F2F9-4106-8AB1-4B58F60E2C1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4273686-1B75-48AB-958E-277AAA7274C0}">
  <ds:schemaRefs>
    <ds:schemaRef ds:uri="4e9efa32-4130-481a-ad04-7419bf697ed8"/>
    <ds:schemaRef ds:uri="d424e2e0-26f1-43e8-87d8-a3d3c2f5defa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90446667-A915-443A-ABE2-5B01E48A0486}">
  <ds:schemaRefs>
    <ds:schemaRef ds:uri="http://schemas.microsoft.com/office/infopath/2007/PartnerControls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d424e2e0-26f1-43e8-87d8-a3d3c2f5defa"/>
    <ds:schemaRef ds:uri="http://purl.org/dc/elements/1.1/"/>
    <ds:schemaRef ds:uri="4e9efa32-4130-481a-ad04-7419bf697ed8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624</Words>
  <Application>Microsoft Office PowerPoint</Application>
  <PresentationFormat>Custom</PresentationFormat>
  <Paragraphs>183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1" baseType="lpstr">
      <vt:lpstr>Repo Bold Bold</vt:lpstr>
      <vt:lpstr>Symbol</vt:lpstr>
      <vt:lpstr>Times New Roman</vt:lpstr>
      <vt:lpstr>Calibri</vt:lpstr>
      <vt:lpstr>Arial</vt:lpstr>
      <vt:lpstr>DM Sans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Arrow Chart Visual Charts Presentation in Blue White Teal Simple Style</dc:title>
  <dc:creator>ACER</dc:creator>
  <cp:lastModifiedBy>PHAM THAO HUYEN</cp:lastModifiedBy>
  <cp:revision>1</cp:revision>
  <dcterms:created xsi:type="dcterms:W3CDTF">2006-08-16T00:00:00Z</dcterms:created>
  <dcterms:modified xsi:type="dcterms:W3CDTF">2023-12-15T16:18:12Z</dcterms:modified>
  <dc:identifier>DAFzcG5Shhg</dc:identifie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0x010100CE37425155417244AA0422523BDCCD0C</vt:lpwstr>
  </property>
</Properties>
</file>